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64" r:id="rId9"/>
    <p:sldId id="260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11125" dist="12700" dir="5400000" rotWithShape="0">
              <a:srgbClr val="000000">
                <a:alpha val="3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447800"/>
            <a:ext cx="9144000" cy="304800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62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8/15/2014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pic>
        <p:nvPicPr>
          <p:cNvPr id="7" name="Picture 6" descr="Labcheck Logo_Dec 201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0"/>
            <a:ext cx="2479765" cy="762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11125" dist="12700" dir="5400000" rotWithShape="0">
              <a:srgbClr val="000000">
                <a:alpha val="3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609600"/>
          </a:xfrm>
          <a:prstGeom prst="rect">
            <a:avLst/>
          </a:prstGeom>
          <a:gradFill flip="none" rotWithShape="1">
            <a:gsLst>
              <a:gs pos="0">
                <a:srgbClr val="0D5921"/>
              </a:gs>
              <a:gs pos="28000">
                <a:schemeClr val="accent1"/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756" y="148453"/>
            <a:ext cx="8077200" cy="381000"/>
          </a:xfrm>
        </p:spPr>
        <p:txBody>
          <a:bodyPr anchor="b">
            <a:noAutofit/>
          </a:bodyPr>
          <a:lstStyle>
            <a:lvl1pPr algn="l">
              <a:defRPr sz="23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8/15/2014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8/15/2014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500" b="1" dirty="0" smtClean="0">
                <a:solidFill>
                  <a:srgbClr val="008000"/>
                </a:solidFill>
              </a:rPr>
              <a:t>Title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8/15/2014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bcheckonline.net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abcheckonline.net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2895600"/>
            <a:ext cx="5839519" cy="106680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b="0" dirty="0" smtClean="0"/>
              <a:t>Labcheck Next Generation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4400" dirty="0" smtClean="0"/>
              <a:t>Quick Start Guide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1" y="3937458"/>
            <a:ext cx="4800600" cy="1929942"/>
          </a:xfrm>
        </p:spPr>
        <p:txBody>
          <a:bodyPr anchor="t">
            <a:normAutofit/>
          </a:bodyPr>
          <a:lstStyle/>
          <a:p>
            <a:r>
              <a:rPr lang="en-US" sz="2300" b="1" dirty="0" smtClean="0">
                <a:solidFill>
                  <a:srgbClr val="008000"/>
                </a:solidFill>
              </a:rPr>
              <a:t>Troubleshooting Labels</a:t>
            </a:r>
            <a:endParaRPr lang="en-US" sz="23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9600"/>
            <a:ext cx="891789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Aligning your Labels using Google Chrome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19400" y="1143000"/>
            <a:ext cx="54297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1.In the Chrome address bar, type </a:t>
            </a:r>
            <a:r>
              <a:rPr lang="en-US" i="1" dirty="0" smtClean="0"/>
              <a:t>chrome://plugins</a:t>
            </a:r>
            <a:endParaRPr lang="en-US" dirty="0" smtClean="0"/>
          </a:p>
          <a:p>
            <a:r>
              <a:rPr lang="en-US" dirty="0" smtClean="0"/>
              <a:t>2.</a:t>
            </a:r>
            <a:r>
              <a:rPr lang="en-US" b="1" dirty="0" smtClean="0"/>
              <a:t>Disable </a:t>
            </a:r>
            <a:r>
              <a:rPr lang="en-US" dirty="0" smtClean="0"/>
              <a:t>Chrome PDF Viewer.</a:t>
            </a:r>
          </a:p>
          <a:p>
            <a:r>
              <a:rPr lang="en-US" dirty="0" smtClean="0"/>
              <a:t>3.Enable the Adobe Acrobat/ Adobe Reader </a:t>
            </a:r>
            <a:r>
              <a:rPr lang="en-US" dirty="0" err="1" smtClean="0"/>
              <a:t>plugin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219200" y="838200"/>
            <a:ext cx="1524000" cy="30480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8" name="Oval 7"/>
          <p:cNvSpPr/>
          <p:nvPr/>
        </p:nvSpPr>
        <p:spPr>
          <a:xfrm>
            <a:off x="152400" y="2667000"/>
            <a:ext cx="2057400" cy="76200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9" name="Oval 8"/>
          <p:cNvSpPr/>
          <p:nvPr/>
        </p:nvSpPr>
        <p:spPr>
          <a:xfrm>
            <a:off x="0" y="5105400"/>
            <a:ext cx="2819400" cy="68580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cxnSp>
        <p:nvCxnSpPr>
          <p:cNvPr id="11" name="Straight Arrow Connector 10"/>
          <p:cNvCxnSpPr>
            <a:stCxn id="3" idx="1"/>
          </p:cNvCxnSpPr>
          <p:nvPr/>
        </p:nvCxnSpPr>
        <p:spPr>
          <a:xfrm flipH="1">
            <a:off x="1752600" y="1604665"/>
            <a:ext cx="1066800" cy="1138535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2057400" y="1981200"/>
            <a:ext cx="1143000" cy="304800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7" idx="4"/>
          </p:cNvCxnSpPr>
          <p:nvPr/>
        </p:nvCxnSpPr>
        <p:spPr>
          <a:xfrm flipH="1" flipV="1">
            <a:off x="1981200" y="1143000"/>
            <a:ext cx="914400" cy="22860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Explorer Pop-up Blocker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1"/>
            <a:ext cx="9239250" cy="6248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04801" y="51816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If you see the message below when printing labels using Internet Explorer, your pop-up blockers are on.</a:t>
            </a:r>
            <a:endParaRPr lang="en-US" sz="1600" dirty="0"/>
          </a:p>
        </p:txBody>
      </p:sp>
      <p:sp>
        <p:nvSpPr>
          <p:cNvPr id="5" name="Oval 4"/>
          <p:cNvSpPr/>
          <p:nvPr/>
        </p:nvSpPr>
        <p:spPr>
          <a:xfrm>
            <a:off x="0" y="6400800"/>
            <a:ext cx="9144000" cy="45720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Explorer Pop-up Blocker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90600" y="5105400"/>
            <a:ext cx="6781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To disable your pop-up blocker please follow the steps below:</a:t>
            </a:r>
            <a:endParaRPr lang="en-US" sz="1600" dirty="0"/>
          </a:p>
          <a:p>
            <a:r>
              <a:rPr lang="en-US" sz="1600" b="1" dirty="0" smtClean="0"/>
              <a:t>Step One: </a:t>
            </a:r>
            <a:r>
              <a:rPr lang="en-US" sz="1600" dirty="0" smtClean="0"/>
              <a:t>Click on “Options for this site”  </a:t>
            </a:r>
          </a:p>
          <a:p>
            <a:r>
              <a:rPr lang="en-US" sz="1600" b="1" dirty="0" smtClean="0"/>
              <a:t>Step Two: </a:t>
            </a:r>
            <a:r>
              <a:rPr lang="en-US" sz="1600" dirty="0" smtClean="0"/>
              <a:t>Click on “Always allow”</a:t>
            </a:r>
          </a:p>
          <a:p>
            <a:r>
              <a:rPr lang="en-US" sz="1600" b="1" dirty="0" smtClean="0"/>
              <a:t>Step Three: </a:t>
            </a:r>
            <a:r>
              <a:rPr lang="en-US" sz="1600" dirty="0" smtClean="0"/>
              <a:t>The page will then refresh, Reselect the check boxes next to your labels and hit the “Print Labels” button</a:t>
            </a:r>
          </a:p>
          <a:p>
            <a:endParaRPr lang="en-US" sz="1600" dirty="0"/>
          </a:p>
        </p:txBody>
      </p:sp>
      <p:sp>
        <p:nvSpPr>
          <p:cNvPr id="6" name="Oval 5"/>
          <p:cNvSpPr/>
          <p:nvPr/>
        </p:nvSpPr>
        <p:spPr>
          <a:xfrm>
            <a:off x="6019800" y="6553200"/>
            <a:ext cx="1447800" cy="30480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7" name="Oval 6"/>
          <p:cNvSpPr/>
          <p:nvPr/>
        </p:nvSpPr>
        <p:spPr>
          <a:xfrm>
            <a:off x="7543800" y="6324600"/>
            <a:ext cx="1447800" cy="30480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Mozilla Firefox Pop-up Blocker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66800" y="5791200"/>
            <a:ext cx="7086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If you see the message above when printing labels using Mozilla Firefox, your pop-up blockers are 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0" y="533400"/>
            <a:ext cx="9144000" cy="45720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Mozilla Firefox Pop-up blocker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04800" y="5780782"/>
            <a:ext cx="861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To disable your pop-up blocker please follow the steps below:</a:t>
            </a:r>
          </a:p>
          <a:p>
            <a:r>
              <a:rPr lang="en-US" sz="1600" b="1" dirty="0" smtClean="0"/>
              <a:t>Step One: </a:t>
            </a:r>
            <a:r>
              <a:rPr lang="en-US" sz="1600" dirty="0" smtClean="0"/>
              <a:t>Click on options</a:t>
            </a:r>
          </a:p>
          <a:p>
            <a:r>
              <a:rPr lang="en-US" sz="1600" b="1" dirty="0" smtClean="0"/>
              <a:t>Step Two: </a:t>
            </a:r>
            <a:r>
              <a:rPr lang="en-US" sz="1600" dirty="0" smtClean="0"/>
              <a:t>Click on “Allow pop-ups for </a:t>
            </a:r>
            <a:r>
              <a:rPr lang="en-US" sz="1600" dirty="0" smtClean="0">
                <a:hlinkClick r:id="rId3"/>
              </a:rPr>
              <a:t>www.labcheckonline.net</a:t>
            </a:r>
            <a:r>
              <a:rPr lang="en-US" sz="1600" dirty="0" smtClean="0"/>
              <a:t>”</a:t>
            </a:r>
          </a:p>
          <a:p>
            <a:r>
              <a:rPr lang="en-US" sz="1600" b="1" dirty="0" smtClean="0"/>
              <a:t>Step Three: </a:t>
            </a:r>
            <a:r>
              <a:rPr lang="en-US" sz="1600" dirty="0" smtClean="0"/>
              <a:t>Reselect the check boxes next to your labels and hit the “Print Labels” button</a:t>
            </a:r>
            <a:endParaRPr lang="en-US" sz="1600" dirty="0"/>
          </a:p>
        </p:txBody>
      </p:sp>
      <p:sp>
        <p:nvSpPr>
          <p:cNvPr id="5" name="Oval 4"/>
          <p:cNvSpPr/>
          <p:nvPr/>
        </p:nvSpPr>
        <p:spPr>
          <a:xfrm>
            <a:off x="7924800" y="609600"/>
            <a:ext cx="990600" cy="30480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6" name="Oval 5"/>
          <p:cNvSpPr/>
          <p:nvPr/>
        </p:nvSpPr>
        <p:spPr>
          <a:xfrm>
            <a:off x="4343400" y="838200"/>
            <a:ext cx="2971800" cy="30480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Chrome Pop-up Blocker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" y="609600"/>
            <a:ext cx="9105900" cy="633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66800" y="5791200"/>
            <a:ext cx="7086600" cy="951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If you see the message above when printing labels using Google Chrome, your pop-up blockers are on.</a:t>
            </a:r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010400" y="838200"/>
            <a:ext cx="1600200" cy="38100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" y="609600"/>
            <a:ext cx="9086850" cy="6248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Chrome Pop-up Blocker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5562600"/>
            <a:ext cx="57579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To disable your pop-up blocker please follow the steps below: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62200" y="5791200"/>
            <a:ext cx="22829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Step One: </a:t>
            </a:r>
            <a:r>
              <a:rPr lang="en-US" sz="1600" dirty="0" smtClean="0"/>
              <a:t>Click on the</a:t>
            </a:r>
            <a:endParaRPr lang="en-US" sz="1600" b="1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5867400"/>
            <a:ext cx="2381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800600" y="5791200"/>
            <a:ext cx="5597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icon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0960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Step Two: </a:t>
            </a:r>
            <a:r>
              <a:rPr lang="en-US" sz="1600" dirty="0" smtClean="0"/>
              <a:t>Select the circle next to “Always allow pop-ups from </a:t>
            </a:r>
            <a:r>
              <a:rPr lang="en-US" sz="1600" dirty="0" smtClean="0">
                <a:hlinkClick r:id="rId4"/>
              </a:rPr>
              <a:t>www.labcheckonline.net</a:t>
            </a:r>
            <a:r>
              <a:rPr lang="en-US" sz="1600" dirty="0" smtClean="0"/>
              <a:t>”</a:t>
            </a:r>
          </a:p>
          <a:p>
            <a:pPr algn="ctr"/>
            <a:r>
              <a:rPr lang="en-US" sz="1600" b="1" dirty="0" smtClean="0"/>
              <a:t>Step Three: </a:t>
            </a:r>
            <a:r>
              <a:rPr lang="en-US" sz="1600" dirty="0" smtClean="0"/>
              <a:t>Click “Done”, reselect the check boxes next to your labels and hit the “Print Labels” button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>
          <a:xfrm>
            <a:off x="7391400" y="762000"/>
            <a:ext cx="1600200" cy="38100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3505200" y="1524000"/>
            <a:ext cx="3505200" cy="22860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7620000" y="2057400"/>
            <a:ext cx="838200" cy="38100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Aligning your labels</a:t>
            </a:r>
            <a:endParaRPr lang="en-US" dirty="0"/>
          </a:p>
        </p:txBody>
      </p:sp>
      <p:pic>
        <p:nvPicPr>
          <p:cNvPr id="3" name="Picture 2" descr="image0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19200"/>
            <a:ext cx="6934200" cy="545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2399" y="609600"/>
            <a:ext cx="86868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Before printing your labels, please be sure that your printer options match the screenshot below: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Aligning your labels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4107" y="609600"/>
            <a:ext cx="74110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Deselect “Choose </a:t>
            </a:r>
            <a:r>
              <a:rPr lang="en-US" sz="1600" dirty="0"/>
              <a:t>paper source by PDF paper page size" option and </a:t>
            </a:r>
            <a:br>
              <a:rPr lang="en-US" sz="1600" dirty="0"/>
            </a:br>
            <a:r>
              <a:rPr lang="en-US" sz="1600" dirty="0"/>
              <a:t>make sure the page scaling option is set to "None" </a:t>
            </a:r>
            <a:r>
              <a:rPr lang="en-US" sz="1600" dirty="0" smtClean="0"/>
              <a:t>as seen in screenshot below:</a:t>
            </a:r>
            <a:endParaRPr lang="en-US" sz="1600" dirty="0"/>
          </a:p>
        </p:txBody>
      </p:sp>
      <p:pic>
        <p:nvPicPr>
          <p:cNvPr id="5" name="Picture 2" descr="image0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371600"/>
            <a:ext cx="5524500" cy="529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BP powerpoint 1">
      <a:dk1>
        <a:srgbClr val="4B4B4B"/>
      </a:dk1>
      <a:lt1>
        <a:sysClr val="window" lastClr="FFFFFF"/>
      </a:lt1>
      <a:dk2>
        <a:srgbClr val="A7A7A7"/>
      </a:dk2>
      <a:lt2>
        <a:srgbClr val="F1F1F1"/>
      </a:lt2>
      <a:accent1>
        <a:srgbClr val="126E2A"/>
      </a:accent1>
      <a:accent2>
        <a:srgbClr val="EE0D16"/>
      </a:accent2>
      <a:accent3>
        <a:srgbClr val="0049EE"/>
      </a:accent3>
      <a:accent4>
        <a:srgbClr val="8064A2"/>
      </a:accent4>
      <a:accent5>
        <a:srgbClr val="4BACC6"/>
      </a:accent5>
      <a:accent6>
        <a:srgbClr val="F79646"/>
      </a:accent6>
      <a:hlink>
        <a:srgbClr val="0C5C1E"/>
      </a:hlink>
      <a:folHlink>
        <a:srgbClr val="0A471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 cmpd="sng"/>
        <a:effectLst>
          <a:outerShdw blurRad="63500" sx="102000" sy="102000" algn="ctr" rotWithShape="0">
            <a:prstClr val="black">
              <a:alpha val="40000"/>
            </a:prstClr>
          </a:outerShdw>
        </a:effectLst>
      </a:spPr>
      <a:bodyPr lIns="182880" tIns="91440" rIns="91440" bIns="91440" rtlCol="0" anchor="ctr"/>
      <a:lstStyle>
        <a:defPPr>
          <a:defRPr sz="1600" dirty="0">
            <a:latin typeface="Arial"/>
            <a:cs typeface="Arial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 cmpd="sng">
          <a:solidFill>
            <a:schemeClr val="tx1">
              <a:lumMod val="50000"/>
            </a:schemeClr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294</Words>
  <Application>Microsoft Office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1_Office Theme</vt:lpstr>
      <vt:lpstr>Labcheck Next Generation  Quick Start Guide</vt:lpstr>
      <vt:lpstr>Internet Explorer Pop-up Blocker</vt:lpstr>
      <vt:lpstr>Internet Explorer Pop-up Blocker</vt:lpstr>
      <vt:lpstr>Mozilla Firefox Pop-up Blocker</vt:lpstr>
      <vt:lpstr>Mozilla Firefox Pop-up blocker</vt:lpstr>
      <vt:lpstr>Google Chrome Pop-up Blocker</vt:lpstr>
      <vt:lpstr>Google Chrome Pop-up Blocker</vt:lpstr>
      <vt:lpstr>Aligning your labels</vt:lpstr>
      <vt:lpstr>Aligning your labels</vt:lpstr>
      <vt:lpstr>Aligning your Labels using Google Chrome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Labcheck Next Generation  Quick Start Guide</dc:title>
  <dc:creator>Mary Geraci</dc:creator>
  <cp:lastModifiedBy>Mary Geraci</cp:lastModifiedBy>
  <cp:revision>29</cp:revision>
  <dcterms:created xsi:type="dcterms:W3CDTF">2013-10-22T17:32:47Z</dcterms:created>
  <dcterms:modified xsi:type="dcterms:W3CDTF">2014-08-15T21:10:02Z</dcterms:modified>
</cp:coreProperties>
</file>