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64" r:id="rId9"/>
    <p:sldId id="260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8/15/2014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8/15/2014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8/15/2014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8/15/2014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checkonline.ne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bcheckonline.n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895600"/>
            <a:ext cx="5839519" cy="1066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1" y="3937458"/>
            <a:ext cx="4800600" cy="1929942"/>
          </a:xfrm>
        </p:spPr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Troubleshooting Labels</a:t>
            </a:r>
            <a:endParaRPr lang="en-US" sz="23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891789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Aligning your Labels using Google Chrome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1143000"/>
            <a:ext cx="5429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1.In the Chrome address bar, type </a:t>
            </a:r>
            <a:r>
              <a:rPr lang="en-US" i="1" dirty="0" smtClean="0"/>
              <a:t>chrome://plugins</a:t>
            </a:r>
            <a:endParaRPr lang="en-US" dirty="0" smtClean="0"/>
          </a:p>
          <a:p>
            <a:r>
              <a:rPr lang="en-US" dirty="0" smtClean="0"/>
              <a:t>2.</a:t>
            </a:r>
            <a:r>
              <a:rPr lang="en-US" b="1" dirty="0" smtClean="0"/>
              <a:t>Disable </a:t>
            </a:r>
            <a:r>
              <a:rPr lang="en-US" dirty="0" smtClean="0"/>
              <a:t>Chrome PDF Viewer.</a:t>
            </a:r>
          </a:p>
          <a:p>
            <a:r>
              <a:rPr lang="en-US" dirty="0" smtClean="0"/>
              <a:t>3.Enable the Adobe Acrobat/ Adobe Reader </a:t>
            </a:r>
            <a:r>
              <a:rPr lang="en-US" dirty="0" err="1" smtClean="0"/>
              <a:t>plugin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219200" y="838200"/>
            <a:ext cx="1524000" cy="304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2400" y="2667000"/>
            <a:ext cx="2057400" cy="7620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5105400"/>
            <a:ext cx="2819400" cy="685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1752600" y="1604665"/>
            <a:ext cx="1066800" cy="113853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057400" y="1981200"/>
            <a:ext cx="1143000" cy="30480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4"/>
          </p:cNvCxnSpPr>
          <p:nvPr/>
        </p:nvCxnSpPr>
        <p:spPr>
          <a:xfrm flipH="1" flipV="1">
            <a:off x="1981200" y="1143000"/>
            <a:ext cx="914400" cy="2286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Explorer Pop-up Blocker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1"/>
            <a:ext cx="923925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1" y="5181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If you see the message below when printing labels using Internet Explorer, your pop-up blockers are on.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0" y="6400800"/>
            <a:ext cx="9144000" cy="4572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Explorer Pop-up Blocker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5105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disable your pop-up blocker please follow the steps below:</a:t>
            </a:r>
            <a:endParaRPr lang="en-US" sz="1600" dirty="0"/>
          </a:p>
          <a:p>
            <a:r>
              <a:rPr lang="en-US" sz="1600" b="1" dirty="0" smtClean="0"/>
              <a:t>Step One: </a:t>
            </a:r>
            <a:r>
              <a:rPr lang="en-US" sz="1600" dirty="0" smtClean="0"/>
              <a:t>Click on “Options for this site”  </a:t>
            </a:r>
          </a:p>
          <a:p>
            <a:r>
              <a:rPr lang="en-US" sz="1600" b="1" dirty="0" smtClean="0"/>
              <a:t>Step Two: </a:t>
            </a:r>
            <a:r>
              <a:rPr lang="en-US" sz="1600" dirty="0" smtClean="0"/>
              <a:t>Click on “Always allow”</a:t>
            </a:r>
          </a:p>
          <a:p>
            <a:r>
              <a:rPr lang="en-US" sz="1600" b="1" dirty="0" smtClean="0"/>
              <a:t>Step Three: </a:t>
            </a:r>
            <a:r>
              <a:rPr lang="en-US" sz="1600" dirty="0" smtClean="0"/>
              <a:t>The page will then refresh, Reselect the check boxes next to your labels and hit the “Print Labels” button</a:t>
            </a:r>
          </a:p>
          <a:p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6019800" y="6553200"/>
            <a:ext cx="1447800" cy="304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43800" y="6324600"/>
            <a:ext cx="1447800" cy="304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Mozilla Firefox Pop-up Blocker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5791200"/>
            <a:ext cx="7086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If you see the message above when printing labels using Mozilla Firefox, your pop-up blockers are 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0" y="533400"/>
            <a:ext cx="9144000" cy="4572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Mozilla Firefox Pop-up blocker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5780782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disable your pop-up blocker please follow the steps below:</a:t>
            </a:r>
          </a:p>
          <a:p>
            <a:r>
              <a:rPr lang="en-US" sz="1600" b="1" dirty="0" smtClean="0"/>
              <a:t>Step One: </a:t>
            </a:r>
            <a:r>
              <a:rPr lang="en-US" sz="1600" dirty="0" smtClean="0"/>
              <a:t>Click on options</a:t>
            </a:r>
          </a:p>
          <a:p>
            <a:r>
              <a:rPr lang="en-US" sz="1600" b="1" dirty="0" smtClean="0"/>
              <a:t>Step Two: </a:t>
            </a:r>
            <a:r>
              <a:rPr lang="en-US" sz="1600" dirty="0" smtClean="0"/>
              <a:t>Click on “Allow pop-ups for </a:t>
            </a:r>
            <a:r>
              <a:rPr lang="en-US" sz="1600" dirty="0" smtClean="0">
                <a:hlinkClick r:id="rId3"/>
              </a:rPr>
              <a:t>www.labcheckonline.net</a:t>
            </a:r>
            <a:r>
              <a:rPr lang="en-US" sz="1600" dirty="0" smtClean="0"/>
              <a:t>”</a:t>
            </a:r>
          </a:p>
          <a:p>
            <a:r>
              <a:rPr lang="en-US" sz="1600" b="1" dirty="0" smtClean="0"/>
              <a:t>Step Three: </a:t>
            </a:r>
            <a:r>
              <a:rPr lang="en-US" sz="1600" dirty="0" smtClean="0"/>
              <a:t>Reselect the check boxes next to your labels and hit the “Print Labels” button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7924800" y="609600"/>
            <a:ext cx="990600" cy="304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43400" y="838200"/>
            <a:ext cx="2971800" cy="304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Chrome Pop-up Blocker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609600"/>
            <a:ext cx="910590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5791200"/>
            <a:ext cx="7086600" cy="951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you see the message above when printing labels using Google Chrome, your pop-up blockers are on.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010400" y="838200"/>
            <a:ext cx="1600200" cy="3810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" y="609600"/>
            <a:ext cx="908685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Chrome Pop-up Blocker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562600"/>
            <a:ext cx="5757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disable your pop-up blocker please follow the steps below: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5791200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Step One: </a:t>
            </a:r>
            <a:r>
              <a:rPr lang="en-US" sz="1600" dirty="0" smtClean="0"/>
              <a:t>Click on the</a:t>
            </a:r>
            <a:endParaRPr lang="en-US" sz="1600" b="1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867400"/>
            <a:ext cx="2381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00600" y="5791200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icon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96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Step Two: </a:t>
            </a:r>
            <a:r>
              <a:rPr lang="en-US" sz="1600" dirty="0" smtClean="0"/>
              <a:t>Select the circle next to “Always allow pop-ups from </a:t>
            </a:r>
            <a:r>
              <a:rPr lang="en-US" sz="1600" dirty="0" smtClean="0">
                <a:hlinkClick r:id="rId4"/>
              </a:rPr>
              <a:t>www.labcheckonline.net</a:t>
            </a:r>
            <a:r>
              <a:rPr lang="en-US" sz="1600" dirty="0" smtClean="0"/>
              <a:t>”</a:t>
            </a:r>
          </a:p>
          <a:p>
            <a:pPr algn="ctr"/>
            <a:r>
              <a:rPr lang="en-US" sz="1600" b="1" dirty="0" smtClean="0"/>
              <a:t>Step Three: </a:t>
            </a:r>
            <a:r>
              <a:rPr lang="en-US" sz="1600" dirty="0" smtClean="0"/>
              <a:t>Click “Done”, reselect the check boxes next to your labels and hit the “Print Labels” button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7391400" y="762000"/>
            <a:ext cx="1600200" cy="3810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05200" y="1524000"/>
            <a:ext cx="3505200" cy="2286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620000" y="2057400"/>
            <a:ext cx="838200" cy="3810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Aligning your labels</a:t>
            </a:r>
            <a:endParaRPr lang="en-US" dirty="0"/>
          </a:p>
        </p:txBody>
      </p:sp>
      <p:pic>
        <p:nvPicPr>
          <p:cNvPr id="3" name="Picture 2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69342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399" y="609600"/>
            <a:ext cx="8686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Before printing your labels, please be sure that your printer options match the screenshot below: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Aligning your labels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4107" y="609600"/>
            <a:ext cx="7411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Deselect “Choose </a:t>
            </a:r>
            <a:r>
              <a:rPr lang="en-US" sz="1600" dirty="0"/>
              <a:t>paper source by PDF paper page size" option and </a:t>
            </a:r>
            <a:br>
              <a:rPr lang="en-US" sz="1600" dirty="0"/>
            </a:br>
            <a:r>
              <a:rPr lang="en-US" sz="1600" dirty="0"/>
              <a:t>make sure the page scaling option is set to "None" </a:t>
            </a:r>
            <a:r>
              <a:rPr lang="en-US" sz="1600" dirty="0" smtClean="0"/>
              <a:t>as seen in screenshot below:</a:t>
            </a:r>
            <a:endParaRPr lang="en-US" sz="1600" dirty="0"/>
          </a:p>
        </p:txBody>
      </p:sp>
      <p:pic>
        <p:nvPicPr>
          <p:cNvPr id="5" name="Picture 2" descr="image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5245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 cmpd="sng">
          <a:solidFill>
            <a:schemeClr val="tx1">
              <a:lumMod val="50000"/>
            </a:schemeClr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294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Labcheck Next Generation  Quick Start Guide</vt:lpstr>
      <vt:lpstr>Internet Explorer Pop-up Blocker</vt:lpstr>
      <vt:lpstr>Internet Explorer Pop-up Blocker</vt:lpstr>
      <vt:lpstr>Mozilla Firefox Pop-up Blocker</vt:lpstr>
      <vt:lpstr>Mozilla Firefox Pop-up blocker</vt:lpstr>
      <vt:lpstr>Google Chrome Pop-up Blocker</vt:lpstr>
      <vt:lpstr>Google Chrome Pop-up Blocker</vt:lpstr>
      <vt:lpstr>Aligning your labels</vt:lpstr>
      <vt:lpstr>Aligning your labels</vt:lpstr>
      <vt:lpstr>Aligning your Labels using Google Chrome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Labcheck Next Generation  Quick Start Guide</dc:title>
  <dc:creator>Mary Geraci</dc:creator>
  <cp:lastModifiedBy>Mary Geraci</cp:lastModifiedBy>
  <cp:revision>29</cp:revision>
  <dcterms:created xsi:type="dcterms:W3CDTF">2013-10-22T17:32:47Z</dcterms:created>
  <dcterms:modified xsi:type="dcterms:W3CDTF">2014-08-15T21:10:02Z</dcterms:modified>
</cp:coreProperties>
</file>