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447800"/>
            <a:ext cx="9144000" cy="30480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62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pic>
        <p:nvPicPr>
          <p:cNvPr id="7" name="Picture 6" descr="Labcheck Logo_Dec 201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2479765" cy="762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gradFill flip="none" rotWithShape="1">
            <a:gsLst>
              <a:gs pos="0">
                <a:srgbClr val="0D5921"/>
              </a:gs>
              <a:gs pos="28000">
                <a:schemeClr val="accent1"/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56" y="148453"/>
            <a:ext cx="8077200" cy="381000"/>
          </a:xfrm>
        </p:spPr>
        <p:txBody>
          <a:bodyPr anchor="b">
            <a:noAutofit/>
          </a:bodyPr>
          <a:lstStyle>
            <a:lvl1pPr algn="l">
              <a:defRPr sz="23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b="1" dirty="0" smtClean="0">
                <a:solidFill>
                  <a:srgbClr val="008000"/>
                </a:solidFill>
              </a:rPr>
              <a:t>Title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5600"/>
            <a:ext cx="7772400" cy="9906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0" dirty="0" smtClean="0"/>
              <a:t>Labcheck Next Generation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4400" dirty="0" smtClean="0"/>
              <a:t>Quick Start Guide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r>
              <a:rPr lang="en-US" sz="2300" b="1" dirty="0" smtClean="0">
                <a:solidFill>
                  <a:srgbClr val="008000"/>
                </a:solidFill>
              </a:rPr>
              <a:t>System Log-in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Log-in Screen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flipH="1">
            <a:off x="6553200" y="2362200"/>
            <a:ext cx="990600" cy="2438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Rectangular Callout 7"/>
          <p:cNvSpPr/>
          <p:nvPr/>
        </p:nvSpPr>
        <p:spPr>
          <a:xfrm>
            <a:off x="5029200" y="1143000"/>
            <a:ext cx="3246865" cy="1516564"/>
          </a:xfrm>
          <a:prstGeom prst="wedgeRectCallout">
            <a:avLst>
              <a:gd name="adj1" fmla="val -29870"/>
              <a:gd name="adj2" fmla="val -50662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New Users: </a:t>
            </a:r>
            <a:r>
              <a:rPr lang="en-US" sz="1600" dirty="0" smtClean="0"/>
              <a:t>Register yourself below</a:t>
            </a:r>
            <a:r>
              <a:rPr lang="en-US" sz="1600" dirty="0" smtClean="0"/>
              <a:t> </a:t>
            </a:r>
            <a:r>
              <a:rPr lang="en-US" sz="1600" dirty="0" smtClean="0"/>
              <a:t>by clicking the “</a:t>
            </a:r>
            <a:r>
              <a:rPr lang="en-US" sz="1600" b="1" dirty="0" smtClean="0"/>
              <a:t>Register Here</a:t>
            </a:r>
            <a:r>
              <a:rPr lang="en-US" sz="1600" dirty="0" smtClean="0"/>
              <a:t>” link. You can also register by contacting </a:t>
            </a:r>
            <a:r>
              <a:rPr lang="en-US" sz="1600" dirty="0" smtClean="0"/>
              <a:t>the </a:t>
            </a:r>
            <a:r>
              <a:rPr lang="en-US" sz="1600" dirty="0" smtClean="0"/>
              <a:t>site administrator or </a:t>
            </a:r>
            <a:r>
              <a:rPr lang="en-US" sz="1600" dirty="0" smtClean="0"/>
              <a:t>the </a:t>
            </a:r>
            <a:r>
              <a:rPr lang="en-US" sz="1600" dirty="0" smtClean="0"/>
              <a:t>Labcheck Support </a:t>
            </a:r>
            <a:r>
              <a:rPr lang="en-US" sz="1600" dirty="0" smtClean="0"/>
              <a:t>Desk</a:t>
            </a:r>
            <a:endParaRPr lang="en-US" sz="1600" dirty="0">
              <a:cs typeface="Arial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685800" y="4495800"/>
            <a:ext cx="2682240" cy="746760"/>
          </a:xfrm>
          <a:prstGeom prst="wedgeRectCallout">
            <a:avLst>
              <a:gd name="adj1" fmla="val 99878"/>
              <a:gd name="adj2" fmla="val -31059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pPr lvl="0"/>
            <a:r>
              <a:rPr lang="en-US" sz="1600" kern="0" dirty="0" smtClean="0">
                <a:solidFill>
                  <a:srgbClr val="4B4B4B"/>
                </a:solidFill>
              </a:rPr>
              <a:t>Use </a:t>
            </a:r>
            <a:r>
              <a:rPr lang="en-US" sz="1600" b="1" kern="0" dirty="0" smtClean="0">
                <a:solidFill>
                  <a:srgbClr val="4B4B4B"/>
                </a:solidFill>
              </a:rPr>
              <a:t>“Remember Me” </a:t>
            </a:r>
            <a:r>
              <a:rPr lang="en-US" sz="1600" kern="0" dirty="0" smtClean="0">
                <a:solidFill>
                  <a:srgbClr val="4B4B4B"/>
                </a:solidFill>
              </a:rPr>
              <a:t>to </a:t>
            </a:r>
          </a:p>
          <a:p>
            <a:pPr lvl="0"/>
            <a:r>
              <a:rPr lang="en-US" sz="1600" kern="0" dirty="0" smtClean="0">
                <a:solidFill>
                  <a:srgbClr val="4B4B4B"/>
                </a:solidFill>
              </a:rPr>
              <a:t>save your password</a:t>
            </a:r>
            <a:endParaRPr lang="en-US" sz="1600" kern="0" dirty="0">
              <a:solidFill>
                <a:srgbClr val="4B4B4B"/>
              </a:solidFill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668593" y="3466078"/>
            <a:ext cx="3048000" cy="677108"/>
          </a:xfrm>
          <a:prstGeom prst="wedgeRectCallout">
            <a:avLst>
              <a:gd name="adj1" fmla="val 70737"/>
              <a:gd name="adj2" fmla="val 28408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182880" tIns="91440" rIns="91440" bIns="91440" rtlCol="0" anchor="ctr">
            <a:spAutoFit/>
          </a:bodyPr>
          <a:lstStyle/>
          <a:p>
            <a:pPr lvl="0"/>
            <a:r>
              <a:rPr lang="en-US" sz="1600" kern="0" dirty="0" smtClean="0">
                <a:solidFill>
                  <a:srgbClr val="4B4B4B"/>
                </a:solidFill>
              </a:rPr>
              <a:t>Username/Password </a:t>
            </a:r>
          </a:p>
          <a:p>
            <a:pPr lvl="0"/>
            <a:r>
              <a:rPr lang="en-US" sz="1600" kern="0" dirty="0" smtClean="0">
                <a:solidFill>
                  <a:srgbClr val="4B4B4B"/>
                </a:solidFill>
              </a:rPr>
              <a:t>are case </a:t>
            </a:r>
            <a:r>
              <a:rPr lang="en-US" sz="1600" kern="0" dirty="0" smtClean="0">
                <a:solidFill>
                  <a:srgbClr val="4B4B4B"/>
                </a:solidFill>
              </a:rPr>
              <a:t>sensitive</a:t>
            </a:r>
            <a:endParaRPr lang="en-US" sz="1600" kern="0" dirty="0" smtClean="0">
              <a:solidFill>
                <a:srgbClr val="4B4B4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Log-in Screen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ular Callout 12"/>
          <p:cNvSpPr/>
          <p:nvPr/>
        </p:nvSpPr>
        <p:spPr>
          <a:xfrm>
            <a:off x="381000" y="3810000"/>
            <a:ext cx="3352800" cy="1219200"/>
          </a:xfrm>
          <a:prstGeom prst="wedgeRectCallout">
            <a:avLst>
              <a:gd name="adj1" fmla="val 86365"/>
              <a:gd name="adj2" fmla="val 80076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pPr lvl="0"/>
            <a:r>
              <a:rPr lang="en-US" sz="1600" kern="0" dirty="0" smtClean="0">
                <a:solidFill>
                  <a:srgbClr val="4B4B4B"/>
                </a:solidFill>
              </a:rPr>
              <a:t>Click</a:t>
            </a:r>
          </a:p>
          <a:p>
            <a:pPr lvl="0"/>
            <a:r>
              <a:rPr lang="en-US" sz="1600" b="1" kern="0" dirty="0" smtClean="0">
                <a:solidFill>
                  <a:srgbClr val="4B4B4B"/>
                </a:solidFill>
              </a:rPr>
              <a:t>“Forgot Username/Password” </a:t>
            </a:r>
          </a:p>
          <a:p>
            <a:pPr lvl="0"/>
            <a:r>
              <a:rPr lang="en-US" sz="1600" kern="0" dirty="0" smtClean="0">
                <a:solidFill>
                  <a:srgbClr val="4B4B4B"/>
                </a:solidFill>
              </a:rPr>
              <a:t>to have a new password sent to your e-mail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Password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6988098" y="784303"/>
            <a:ext cx="762000" cy="5334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Oval 6"/>
          <p:cNvSpPr/>
          <p:nvPr/>
        </p:nvSpPr>
        <p:spPr>
          <a:xfrm>
            <a:off x="3429000" y="4800600"/>
            <a:ext cx="1371600" cy="5334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715000" y="5092125"/>
            <a:ext cx="3048000" cy="1169551"/>
          </a:xfrm>
          <a:prstGeom prst="wedgeRectCallout">
            <a:avLst>
              <a:gd name="adj1" fmla="val -83129"/>
              <a:gd name="adj2" fmla="val -49154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182880" tIns="91440" rIns="91440" bIns="91440" rtlCol="0" anchor="ctr">
            <a:spAutoFit/>
          </a:bodyPr>
          <a:lstStyle/>
          <a:p>
            <a:pPr lvl="0"/>
            <a:r>
              <a:rPr lang="en-US" sz="1600" b="1" kern="0" dirty="0" smtClean="0">
                <a:solidFill>
                  <a:srgbClr val="4B4B4B"/>
                </a:solidFill>
              </a:rPr>
              <a:t>“Change Password” </a:t>
            </a:r>
            <a:r>
              <a:rPr lang="en-US" sz="1600" kern="0" dirty="0" smtClean="0">
                <a:solidFill>
                  <a:srgbClr val="4B4B4B"/>
                </a:solidFill>
              </a:rPr>
              <a:t>updates your password. We suggest </a:t>
            </a:r>
          </a:p>
          <a:p>
            <a:pPr lvl="0"/>
            <a:r>
              <a:rPr lang="en-US" sz="1600" kern="0" dirty="0" smtClean="0">
                <a:solidFill>
                  <a:srgbClr val="4B4B4B"/>
                </a:solidFill>
              </a:rPr>
              <a:t>a password that is simple and easy to remember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381000" y="3733800"/>
            <a:ext cx="3200400" cy="1169551"/>
          </a:xfrm>
          <a:prstGeom prst="wedgeRectCallout">
            <a:avLst>
              <a:gd name="adj1" fmla="val 29451"/>
              <a:gd name="adj2" fmla="val 40999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182880" tIns="91440" rIns="91440" bIns="91440" rtlCol="0" anchor="ctr">
            <a:spAutoFit/>
          </a:bodyPr>
          <a:lstStyle/>
          <a:p>
            <a:pPr lvl="0"/>
            <a:r>
              <a:rPr lang="en-US" sz="1600" kern="0" dirty="0" smtClean="0">
                <a:solidFill>
                  <a:srgbClr val="4B4B4B"/>
                </a:solidFill>
              </a:rPr>
              <a:t>Your contact information appears on all reports you download, as well as reports that you e-mail from the system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5410200" y="1981200"/>
            <a:ext cx="3200400" cy="1040665"/>
          </a:xfrm>
          <a:prstGeom prst="wedgeRectCallout">
            <a:avLst>
              <a:gd name="adj1" fmla="val 8980"/>
              <a:gd name="adj2" fmla="val -114478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pPr lvl="0"/>
            <a:r>
              <a:rPr lang="en-US" sz="1600" b="1" kern="0" dirty="0" smtClean="0">
                <a:solidFill>
                  <a:srgbClr val="4B4B4B"/>
                </a:solidFill>
              </a:rPr>
              <a:t>“My Account” </a:t>
            </a:r>
            <a:r>
              <a:rPr lang="en-US" sz="1600" kern="0" dirty="0">
                <a:solidFill>
                  <a:srgbClr val="4B4B4B"/>
                </a:solidFill>
              </a:rPr>
              <a:t>allows </a:t>
            </a:r>
            <a:r>
              <a:rPr lang="en-US" sz="1600" kern="0" dirty="0" smtClean="0">
                <a:solidFill>
                  <a:srgbClr val="4B4B4B"/>
                </a:solidFill>
              </a:rPr>
              <a:t>you to </a:t>
            </a:r>
            <a:r>
              <a:rPr lang="en-US" sz="1600" kern="0" dirty="0">
                <a:solidFill>
                  <a:srgbClr val="4B4B4B"/>
                </a:solidFill>
              </a:rPr>
              <a:t>update </a:t>
            </a:r>
            <a:r>
              <a:rPr lang="en-US" sz="1600" kern="0" dirty="0" smtClean="0">
                <a:solidFill>
                  <a:srgbClr val="4B4B4B"/>
                </a:solidFill>
              </a:rPr>
              <a:t>your contact </a:t>
            </a:r>
            <a:r>
              <a:rPr lang="en-US" sz="1600" kern="0" dirty="0">
                <a:solidFill>
                  <a:srgbClr val="4B4B4B"/>
                </a:solidFill>
              </a:rPr>
              <a:t>information and </a:t>
            </a:r>
            <a:r>
              <a:rPr lang="en-US" sz="1600" kern="0" dirty="0" smtClean="0">
                <a:solidFill>
                  <a:srgbClr val="4B4B4B"/>
                </a:solidFill>
              </a:rPr>
              <a:t>change your password.</a:t>
            </a:r>
            <a:endParaRPr lang="en-US" sz="1600" kern="0" dirty="0">
              <a:solidFill>
                <a:srgbClr val="4B4B4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BP powerpoint 1">
      <a:dk1>
        <a:srgbClr val="4B4B4B"/>
      </a:dk1>
      <a:lt1>
        <a:sysClr val="window" lastClr="FFFFFF"/>
      </a:lt1>
      <a:dk2>
        <a:srgbClr val="A7A7A7"/>
      </a:dk2>
      <a:lt2>
        <a:srgbClr val="F1F1F1"/>
      </a:lt2>
      <a:accent1>
        <a:srgbClr val="126E2A"/>
      </a:accent1>
      <a:accent2>
        <a:srgbClr val="EE0D16"/>
      </a:accent2>
      <a:accent3>
        <a:srgbClr val="0049EE"/>
      </a:accent3>
      <a:accent4>
        <a:srgbClr val="8064A2"/>
      </a:accent4>
      <a:accent5>
        <a:srgbClr val="4BACC6"/>
      </a:accent5>
      <a:accent6>
        <a:srgbClr val="F79646"/>
      </a:accent6>
      <a:hlink>
        <a:srgbClr val="0C5C1E"/>
      </a:hlink>
      <a:folHlink>
        <a:srgbClr val="0A471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 cmpd="sng"/>
        <a:effectLst>
          <a:outerShdw blurRad="63500" sx="102000" sy="102000" algn="ctr" rotWithShape="0">
            <a:prstClr val="black">
              <a:alpha val="40000"/>
            </a:prstClr>
          </a:outerShdw>
        </a:effectLst>
      </a:spPr>
      <a:bodyPr lIns="182880" tIns="91440" rIns="91440" bIns="91440" rtlCol="0" anchor="ctr"/>
      <a:lstStyle>
        <a:defPPr>
          <a:defRPr sz="1600" dirty="0">
            <a:latin typeface="Arial"/>
            <a:cs typeface="Arial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122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1_Office Theme</vt:lpstr>
      <vt:lpstr>Labcheck Next Generation  Quick Start Guide</vt:lpstr>
      <vt:lpstr>Log-in Screen</vt:lpstr>
      <vt:lpstr>Log-in Screen</vt:lpstr>
      <vt:lpstr>Change Password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Labcheck Next Generation  Quick Start Guide</dc:title>
  <dc:creator>Mary Geraci</dc:creator>
  <cp:lastModifiedBy>Mary Geraci</cp:lastModifiedBy>
  <cp:revision>10</cp:revision>
  <dcterms:created xsi:type="dcterms:W3CDTF">2013-05-15T18:55:09Z</dcterms:created>
  <dcterms:modified xsi:type="dcterms:W3CDTF">2013-08-30T13:46:53Z</dcterms:modified>
</cp:coreProperties>
</file>