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1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152400" y="152400"/>
            <a:ext cx="8839200" cy="655320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111125" dist="12700" dir="5400000" rotWithShape="0">
              <a:srgbClr val="000000">
                <a:alpha val="37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0" y="1447800"/>
            <a:ext cx="9144000" cy="304800"/>
          </a:xfrm>
          <a:prstGeom prst="rect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62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</a:gra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4000" b="1" i="0"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67A44-C0E7-430E-A5CD-C26C0BB133AC}" type="datetimeFigureOut">
              <a:rPr lang="en-US" smtClean="0">
                <a:solidFill>
                  <a:srgbClr val="4B4B4B">
                    <a:tint val="75000"/>
                  </a:srgbClr>
                </a:solidFill>
              </a:rPr>
              <a:pPr/>
              <a:t>8/30/2013</a:t>
            </a:fld>
            <a:endParaRPr lang="en-US" dirty="0">
              <a:solidFill>
                <a:srgbClr val="4B4B4B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4B4B4B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5B357-62A4-4FCD-AE18-30A2BB1574D0}" type="slidenum">
              <a:rPr lang="en-US" smtClean="0">
                <a:solidFill>
                  <a:srgbClr val="4B4B4B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B4B4B">
                  <a:tint val="75000"/>
                </a:srgbClr>
              </a:solidFill>
            </a:endParaRPr>
          </a:p>
        </p:txBody>
      </p:sp>
      <p:pic>
        <p:nvPicPr>
          <p:cNvPr id="7" name="Picture 6" descr="Labcheck Logo_Dec 2011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81000"/>
            <a:ext cx="2479765" cy="762000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152400" y="152400"/>
            <a:ext cx="8839200" cy="65532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11125" dist="12700" dir="5400000" rotWithShape="0">
              <a:srgbClr val="000000">
                <a:alpha val="37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9144000" cy="609600"/>
          </a:xfrm>
          <a:prstGeom prst="rect">
            <a:avLst/>
          </a:prstGeom>
          <a:gradFill flip="none" rotWithShape="1">
            <a:gsLst>
              <a:gs pos="0">
                <a:srgbClr val="0D5921"/>
              </a:gs>
              <a:gs pos="28000">
                <a:schemeClr val="accent1"/>
              </a:gs>
            </a:gsLst>
            <a:lin ang="16200000" scaled="0"/>
            <a:tileRect/>
          </a:gra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756" y="148453"/>
            <a:ext cx="8077200" cy="381000"/>
          </a:xfrm>
        </p:spPr>
        <p:txBody>
          <a:bodyPr anchor="b">
            <a:noAutofit/>
          </a:bodyPr>
          <a:lstStyle>
            <a:lvl1pPr algn="l">
              <a:defRPr sz="23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67A44-C0E7-430E-A5CD-C26C0BB133AC}" type="datetimeFigureOut">
              <a:rPr lang="en-US" smtClean="0">
                <a:solidFill>
                  <a:srgbClr val="4B4B4B">
                    <a:tint val="75000"/>
                  </a:srgbClr>
                </a:solidFill>
              </a:rPr>
              <a:pPr/>
              <a:t>8/30/2013</a:t>
            </a:fld>
            <a:endParaRPr lang="en-US" dirty="0">
              <a:solidFill>
                <a:srgbClr val="4B4B4B">
                  <a:tint val="75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4B4B4B">
                  <a:tint val="7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5B357-62A4-4FCD-AE18-30A2BB1574D0}" type="slidenum">
              <a:rPr lang="en-US" smtClean="0">
                <a:solidFill>
                  <a:srgbClr val="4B4B4B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B4B4B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67A44-C0E7-430E-A5CD-C26C0BB133AC}" type="datetimeFigureOut">
              <a:rPr lang="en-US" smtClean="0">
                <a:solidFill>
                  <a:srgbClr val="4B4B4B">
                    <a:tint val="75000"/>
                  </a:srgbClr>
                </a:solidFill>
              </a:rPr>
              <a:pPr/>
              <a:t>8/30/2013</a:t>
            </a:fld>
            <a:endParaRPr lang="en-US" dirty="0">
              <a:solidFill>
                <a:srgbClr val="4B4B4B">
                  <a:tint val="75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4B4B4B">
                  <a:tint val="75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5B357-62A4-4FCD-AE18-30A2BB1574D0}" type="slidenum">
              <a:rPr lang="en-US" smtClean="0">
                <a:solidFill>
                  <a:srgbClr val="4B4B4B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B4B4B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500" b="1" dirty="0" smtClean="0">
                <a:solidFill>
                  <a:srgbClr val="008000"/>
                </a:solidFill>
              </a:rPr>
              <a:t>Title Here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867A44-C0E7-430E-A5CD-C26C0BB133AC}" type="datetimeFigureOut">
              <a:rPr lang="en-US" smtClean="0">
                <a:solidFill>
                  <a:srgbClr val="4B4B4B">
                    <a:tint val="75000"/>
                  </a:srgbClr>
                </a:solidFill>
              </a:rPr>
              <a:pPr/>
              <a:t>8/30/2013</a:t>
            </a:fld>
            <a:endParaRPr lang="en-US" dirty="0">
              <a:solidFill>
                <a:srgbClr val="4B4B4B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srgbClr val="4B4B4B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B5B357-62A4-4FCD-AE18-30A2BB1574D0}" type="slidenum">
              <a:rPr lang="en-US" smtClean="0">
                <a:solidFill>
                  <a:srgbClr val="4B4B4B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B4B4B">
                  <a:tint val="75000"/>
                </a:srgb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95600"/>
            <a:ext cx="7772400" cy="990600"/>
          </a:xfrm>
        </p:spPr>
        <p:txBody>
          <a:bodyPr anchor="t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1800" b="0" dirty="0" smtClean="0"/>
              <a:t>Labcheck Next Generation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4400" dirty="0" smtClean="0"/>
              <a:t>Quick Start Guide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anchor="t">
            <a:normAutofit/>
          </a:bodyPr>
          <a:lstStyle/>
          <a:p>
            <a:r>
              <a:rPr lang="en-US" sz="2300" b="1" dirty="0" smtClean="0">
                <a:solidFill>
                  <a:srgbClr val="008000"/>
                </a:solidFill>
              </a:rPr>
              <a:t>System Log-in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Log-in Screen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9600"/>
            <a:ext cx="914400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Straight Arrow Connector 8"/>
          <p:cNvCxnSpPr/>
          <p:nvPr/>
        </p:nvCxnSpPr>
        <p:spPr>
          <a:xfrm flipH="1">
            <a:off x="6553200" y="2362200"/>
            <a:ext cx="990600" cy="2438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" name="Rectangular Callout 7"/>
          <p:cNvSpPr/>
          <p:nvPr/>
        </p:nvSpPr>
        <p:spPr>
          <a:xfrm>
            <a:off x="5029200" y="1143000"/>
            <a:ext cx="3246865" cy="1516564"/>
          </a:xfrm>
          <a:prstGeom prst="wedgeRectCallout">
            <a:avLst>
              <a:gd name="adj1" fmla="val -29870"/>
              <a:gd name="adj2" fmla="val -50662"/>
            </a:avLst>
          </a:prstGeom>
          <a:ln w="12700" cmpd="sng"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82880" tIns="91440" rIns="91440" bIns="91440" rtlCol="0" anchor="ctr"/>
          <a:lstStyle/>
          <a:p>
            <a:r>
              <a:rPr lang="en-US" sz="1600" dirty="0" smtClean="0"/>
              <a:t>New Users: </a:t>
            </a:r>
            <a:r>
              <a:rPr lang="en-US" sz="1600" dirty="0" smtClean="0"/>
              <a:t>Register yourself below</a:t>
            </a:r>
            <a:r>
              <a:rPr lang="en-US" sz="1600" dirty="0" smtClean="0"/>
              <a:t> </a:t>
            </a:r>
            <a:r>
              <a:rPr lang="en-US" sz="1600" dirty="0" smtClean="0"/>
              <a:t>by clicking the “</a:t>
            </a:r>
            <a:r>
              <a:rPr lang="en-US" sz="1600" b="1" dirty="0" smtClean="0"/>
              <a:t>Register Here</a:t>
            </a:r>
            <a:r>
              <a:rPr lang="en-US" sz="1600" dirty="0" smtClean="0"/>
              <a:t>” link. You can also register by contacting </a:t>
            </a:r>
            <a:r>
              <a:rPr lang="en-US" sz="1600" dirty="0" smtClean="0"/>
              <a:t>the </a:t>
            </a:r>
            <a:r>
              <a:rPr lang="en-US" sz="1600" dirty="0" smtClean="0"/>
              <a:t>site administrator or </a:t>
            </a:r>
            <a:r>
              <a:rPr lang="en-US" sz="1600" dirty="0" smtClean="0"/>
              <a:t>the </a:t>
            </a:r>
            <a:r>
              <a:rPr lang="en-US" sz="1600" dirty="0" smtClean="0"/>
              <a:t>Labcheck Support </a:t>
            </a:r>
            <a:r>
              <a:rPr lang="en-US" sz="1600" dirty="0" smtClean="0"/>
              <a:t>Desk</a:t>
            </a:r>
            <a:endParaRPr lang="en-US" sz="1600" dirty="0">
              <a:cs typeface="Arial"/>
            </a:endParaRPr>
          </a:p>
        </p:txBody>
      </p:sp>
      <p:sp>
        <p:nvSpPr>
          <p:cNvPr id="10" name="Rectangular Callout 9"/>
          <p:cNvSpPr/>
          <p:nvPr/>
        </p:nvSpPr>
        <p:spPr>
          <a:xfrm>
            <a:off x="685800" y="4495800"/>
            <a:ext cx="2682240" cy="746760"/>
          </a:xfrm>
          <a:prstGeom prst="wedgeRectCallout">
            <a:avLst>
              <a:gd name="adj1" fmla="val 99878"/>
              <a:gd name="adj2" fmla="val -31059"/>
            </a:avLst>
          </a:prstGeom>
          <a:solidFill>
            <a:sysClr val="window" lastClr="FFFFFF"/>
          </a:solidFill>
          <a:ln w="12700" cap="flat" cmpd="sng" algn="ctr">
            <a:solidFill>
              <a:srgbClr val="4B4B4B"/>
            </a:solidFill>
            <a:prstDash val="solid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lIns="182880" tIns="91440" rIns="91440" bIns="91440" rtlCol="0" anchor="ctr"/>
          <a:lstStyle/>
          <a:p>
            <a:pPr lvl="0"/>
            <a:r>
              <a:rPr lang="en-US" sz="1600" kern="0" dirty="0" smtClean="0">
                <a:solidFill>
                  <a:srgbClr val="4B4B4B"/>
                </a:solidFill>
              </a:rPr>
              <a:t>Use </a:t>
            </a:r>
            <a:r>
              <a:rPr lang="en-US" sz="1600" b="1" kern="0" dirty="0" smtClean="0">
                <a:solidFill>
                  <a:srgbClr val="4B4B4B"/>
                </a:solidFill>
              </a:rPr>
              <a:t>“Remember Me” </a:t>
            </a:r>
            <a:r>
              <a:rPr lang="en-US" sz="1600" kern="0" dirty="0" smtClean="0">
                <a:solidFill>
                  <a:srgbClr val="4B4B4B"/>
                </a:solidFill>
              </a:rPr>
              <a:t>to </a:t>
            </a:r>
          </a:p>
          <a:p>
            <a:pPr lvl="0"/>
            <a:r>
              <a:rPr lang="en-US" sz="1600" kern="0" dirty="0" smtClean="0">
                <a:solidFill>
                  <a:srgbClr val="4B4B4B"/>
                </a:solidFill>
              </a:rPr>
              <a:t>save your password</a:t>
            </a:r>
            <a:endParaRPr lang="en-US" sz="1600" kern="0" dirty="0">
              <a:solidFill>
                <a:srgbClr val="4B4B4B"/>
              </a:solidFill>
            </a:endParaRPr>
          </a:p>
        </p:txBody>
      </p:sp>
      <p:sp>
        <p:nvSpPr>
          <p:cNvPr id="11" name="Rectangular Callout 10"/>
          <p:cNvSpPr/>
          <p:nvPr/>
        </p:nvSpPr>
        <p:spPr>
          <a:xfrm>
            <a:off x="668593" y="3466078"/>
            <a:ext cx="3048000" cy="677108"/>
          </a:xfrm>
          <a:prstGeom prst="wedgeRectCallout">
            <a:avLst>
              <a:gd name="adj1" fmla="val 70737"/>
              <a:gd name="adj2" fmla="val 28408"/>
            </a:avLst>
          </a:prstGeom>
          <a:solidFill>
            <a:sysClr val="window" lastClr="FFFFFF"/>
          </a:solidFill>
          <a:ln w="12700" cap="flat" cmpd="sng" algn="ctr">
            <a:solidFill>
              <a:srgbClr val="4B4B4B"/>
            </a:solidFill>
            <a:prstDash val="solid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182880" tIns="91440" rIns="91440" bIns="91440" rtlCol="0" anchor="ctr">
            <a:spAutoFit/>
          </a:bodyPr>
          <a:lstStyle/>
          <a:p>
            <a:pPr lvl="0"/>
            <a:r>
              <a:rPr lang="en-US" sz="1600" kern="0" dirty="0" smtClean="0">
                <a:solidFill>
                  <a:srgbClr val="4B4B4B"/>
                </a:solidFill>
              </a:rPr>
              <a:t>Username/Password </a:t>
            </a:r>
          </a:p>
          <a:p>
            <a:pPr lvl="0"/>
            <a:r>
              <a:rPr lang="en-US" sz="1600" kern="0" dirty="0" smtClean="0">
                <a:solidFill>
                  <a:srgbClr val="4B4B4B"/>
                </a:solidFill>
              </a:rPr>
              <a:t>are case </a:t>
            </a:r>
            <a:r>
              <a:rPr lang="en-US" sz="1600" kern="0" dirty="0" smtClean="0">
                <a:solidFill>
                  <a:srgbClr val="4B4B4B"/>
                </a:solidFill>
              </a:rPr>
              <a:t>sensitive</a:t>
            </a:r>
            <a:endParaRPr lang="en-US" sz="1600" kern="0" dirty="0" smtClean="0">
              <a:solidFill>
                <a:srgbClr val="4B4B4B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Log-in Screen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9600"/>
            <a:ext cx="914400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ular Callout 12"/>
          <p:cNvSpPr/>
          <p:nvPr/>
        </p:nvSpPr>
        <p:spPr>
          <a:xfrm>
            <a:off x="381000" y="3810000"/>
            <a:ext cx="3352800" cy="1219200"/>
          </a:xfrm>
          <a:prstGeom prst="wedgeRectCallout">
            <a:avLst>
              <a:gd name="adj1" fmla="val 86365"/>
              <a:gd name="adj2" fmla="val 80076"/>
            </a:avLst>
          </a:prstGeom>
          <a:solidFill>
            <a:sysClr val="window" lastClr="FFFFFF"/>
          </a:solidFill>
          <a:ln w="12700" cap="flat" cmpd="sng" algn="ctr">
            <a:solidFill>
              <a:srgbClr val="4B4B4B"/>
            </a:solidFill>
            <a:prstDash val="solid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lIns="182880" tIns="91440" rIns="91440" bIns="91440" rtlCol="0" anchor="ctr"/>
          <a:lstStyle/>
          <a:p>
            <a:pPr lvl="0"/>
            <a:r>
              <a:rPr lang="en-US" sz="1600" kern="0" dirty="0" smtClean="0">
                <a:solidFill>
                  <a:srgbClr val="4B4B4B"/>
                </a:solidFill>
              </a:rPr>
              <a:t>Click</a:t>
            </a:r>
          </a:p>
          <a:p>
            <a:pPr lvl="0"/>
            <a:r>
              <a:rPr lang="en-US" sz="1600" b="1" kern="0" dirty="0" smtClean="0">
                <a:solidFill>
                  <a:srgbClr val="4B4B4B"/>
                </a:solidFill>
              </a:rPr>
              <a:t>“Forgot Username/Password” </a:t>
            </a:r>
          </a:p>
          <a:p>
            <a:pPr lvl="0"/>
            <a:r>
              <a:rPr lang="en-US" sz="1600" kern="0" dirty="0" smtClean="0">
                <a:solidFill>
                  <a:srgbClr val="4B4B4B"/>
                </a:solidFill>
              </a:rPr>
              <a:t>to have a new password sent to your e-mail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 Password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9600"/>
            <a:ext cx="914400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Oval 5"/>
          <p:cNvSpPr/>
          <p:nvPr/>
        </p:nvSpPr>
        <p:spPr>
          <a:xfrm>
            <a:off x="6988098" y="784303"/>
            <a:ext cx="762000" cy="533400"/>
          </a:xfrm>
          <a:prstGeom prst="ellipse">
            <a:avLst/>
          </a:prstGeom>
          <a:noFill/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182880" tIns="91440" rIns="91440" bIns="91440" rtlCol="0" anchor="ctr"/>
          <a:lstStyle/>
          <a:p>
            <a:pPr algn="ctr"/>
            <a:endParaRPr lang="en-US" sz="1600" dirty="0">
              <a:latin typeface="Arial"/>
              <a:cs typeface="Arial"/>
            </a:endParaRPr>
          </a:p>
        </p:txBody>
      </p:sp>
      <p:sp>
        <p:nvSpPr>
          <p:cNvPr id="7" name="Oval 6"/>
          <p:cNvSpPr/>
          <p:nvPr/>
        </p:nvSpPr>
        <p:spPr>
          <a:xfrm>
            <a:off x="3429000" y="4800600"/>
            <a:ext cx="1371600" cy="533400"/>
          </a:xfrm>
          <a:prstGeom prst="ellipse">
            <a:avLst/>
          </a:prstGeom>
          <a:noFill/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182880" tIns="91440" rIns="91440" bIns="91440" rtlCol="0" anchor="ctr"/>
          <a:lstStyle/>
          <a:p>
            <a:pPr algn="ctr"/>
            <a:endParaRPr lang="en-US" sz="1600" dirty="0">
              <a:latin typeface="Arial"/>
              <a:cs typeface="Arial"/>
            </a:endParaRPr>
          </a:p>
        </p:txBody>
      </p:sp>
      <p:sp>
        <p:nvSpPr>
          <p:cNvPr id="8" name="Rectangular Callout 7"/>
          <p:cNvSpPr/>
          <p:nvPr/>
        </p:nvSpPr>
        <p:spPr>
          <a:xfrm>
            <a:off x="5715000" y="5092125"/>
            <a:ext cx="3048000" cy="1169551"/>
          </a:xfrm>
          <a:prstGeom prst="wedgeRectCallout">
            <a:avLst>
              <a:gd name="adj1" fmla="val -83129"/>
              <a:gd name="adj2" fmla="val -49154"/>
            </a:avLst>
          </a:prstGeom>
          <a:solidFill>
            <a:sysClr val="window" lastClr="FFFFFF"/>
          </a:solidFill>
          <a:ln w="12700" cap="flat" cmpd="sng" algn="ctr">
            <a:solidFill>
              <a:srgbClr val="4B4B4B"/>
            </a:solidFill>
            <a:prstDash val="solid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182880" tIns="91440" rIns="91440" bIns="91440" rtlCol="0" anchor="ctr">
            <a:spAutoFit/>
          </a:bodyPr>
          <a:lstStyle/>
          <a:p>
            <a:pPr lvl="0"/>
            <a:r>
              <a:rPr lang="en-US" sz="1600" b="1" kern="0" dirty="0" smtClean="0">
                <a:solidFill>
                  <a:srgbClr val="4B4B4B"/>
                </a:solidFill>
              </a:rPr>
              <a:t>“Change Password” </a:t>
            </a:r>
            <a:r>
              <a:rPr lang="en-US" sz="1600" kern="0" dirty="0" smtClean="0">
                <a:solidFill>
                  <a:srgbClr val="4B4B4B"/>
                </a:solidFill>
              </a:rPr>
              <a:t>updates your password. We suggest </a:t>
            </a:r>
          </a:p>
          <a:p>
            <a:pPr lvl="0"/>
            <a:r>
              <a:rPr lang="en-US" sz="1600" kern="0" dirty="0" smtClean="0">
                <a:solidFill>
                  <a:srgbClr val="4B4B4B"/>
                </a:solidFill>
              </a:rPr>
              <a:t>a password that is simple and easy to remember</a:t>
            </a:r>
          </a:p>
        </p:txBody>
      </p:sp>
      <p:sp>
        <p:nvSpPr>
          <p:cNvPr id="9" name="Rectangular Callout 8"/>
          <p:cNvSpPr/>
          <p:nvPr/>
        </p:nvSpPr>
        <p:spPr>
          <a:xfrm>
            <a:off x="381000" y="3733800"/>
            <a:ext cx="3200400" cy="1169551"/>
          </a:xfrm>
          <a:prstGeom prst="wedgeRectCallout">
            <a:avLst>
              <a:gd name="adj1" fmla="val 29451"/>
              <a:gd name="adj2" fmla="val 40999"/>
            </a:avLst>
          </a:prstGeom>
          <a:solidFill>
            <a:sysClr val="window" lastClr="FFFFFF"/>
          </a:solidFill>
          <a:ln w="12700" cap="flat" cmpd="sng" algn="ctr">
            <a:solidFill>
              <a:srgbClr val="4B4B4B"/>
            </a:solidFill>
            <a:prstDash val="solid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182880" tIns="91440" rIns="91440" bIns="91440" rtlCol="0" anchor="ctr">
            <a:spAutoFit/>
          </a:bodyPr>
          <a:lstStyle/>
          <a:p>
            <a:pPr lvl="0"/>
            <a:r>
              <a:rPr lang="en-US" sz="1600" kern="0" dirty="0" smtClean="0">
                <a:solidFill>
                  <a:srgbClr val="4B4B4B"/>
                </a:solidFill>
              </a:rPr>
              <a:t>Your contact information appears on all reports you download, as well as reports that you e-mail from the system</a:t>
            </a:r>
          </a:p>
        </p:txBody>
      </p:sp>
      <p:sp>
        <p:nvSpPr>
          <p:cNvPr id="11" name="Rectangular Callout 10"/>
          <p:cNvSpPr/>
          <p:nvPr/>
        </p:nvSpPr>
        <p:spPr>
          <a:xfrm>
            <a:off x="5410200" y="1981200"/>
            <a:ext cx="3200400" cy="1040665"/>
          </a:xfrm>
          <a:prstGeom prst="wedgeRectCallout">
            <a:avLst>
              <a:gd name="adj1" fmla="val 8980"/>
              <a:gd name="adj2" fmla="val -114478"/>
            </a:avLst>
          </a:prstGeom>
          <a:solidFill>
            <a:sysClr val="window" lastClr="FFFFFF"/>
          </a:solidFill>
          <a:ln w="12700" cap="flat" cmpd="sng" algn="ctr">
            <a:solidFill>
              <a:srgbClr val="4B4B4B"/>
            </a:solidFill>
            <a:prstDash val="solid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lIns="182880" tIns="91440" rIns="91440" bIns="91440" rtlCol="0" anchor="ctr"/>
          <a:lstStyle/>
          <a:p>
            <a:pPr lvl="0"/>
            <a:r>
              <a:rPr lang="en-US" sz="1600" b="1" kern="0" dirty="0" smtClean="0">
                <a:solidFill>
                  <a:srgbClr val="4B4B4B"/>
                </a:solidFill>
              </a:rPr>
              <a:t>“My Account” </a:t>
            </a:r>
            <a:r>
              <a:rPr lang="en-US" sz="1600" kern="0" dirty="0">
                <a:solidFill>
                  <a:srgbClr val="4B4B4B"/>
                </a:solidFill>
              </a:rPr>
              <a:t>allows </a:t>
            </a:r>
            <a:r>
              <a:rPr lang="en-US" sz="1600" kern="0" dirty="0" smtClean="0">
                <a:solidFill>
                  <a:srgbClr val="4B4B4B"/>
                </a:solidFill>
              </a:rPr>
              <a:t>you to </a:t>
            </a:r>
            <a:r>
              <a:rPr lang="en-US" sz="1600" kern="0" dirty="0">
                <a:solidFill>
                  <a:srgbClr val="4B4B4B"/>
                </a:solidFill>
              </a:rPr>
              <a:t>update </a:t>
            </a:r>
            <a:r>
              <a:rPr lang="en-US" sz="1600" kern="0" dirty="0" smtClean="0">
                <a:solidFill>
                  <a:srgbClr val="4B4B4B"/>
                </a:solidFill>
              </a:rPr>
              <a:t>your contact </a:t>
            </a:r>
            <a:r>
              <a:rPr lang="en-US" sz="1600" kern="0" dirty="0">
                <a:solidFill>
                  <a:srgbClr val="4B4B4B"/>
                </a:solidFill>
              </a:rPr>
              <a:t>information and </a:t>
            </a:r>
            <a:r>
              <a:rPr lang="en-US" sz="1600" kern="0" dirty="0" smtClean="0">
                <a:solidFill>
                  <a:srgbClr val="4B4B4B"/>
                </a:solidFill>
              </a:rPr>
              <a:t>change your password.</a:t>
            </a:r>
            <a:endParaRPr lang="en-US" sz="1600" kern="0" dirty="0">
              <a:solidFill>
                <a:srgbClr val="4B4B4B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BP powerpoint 1">
      <a:dk1>
        <a:srgbClr val="4B4B4B"/>
      </a:dk1>
      <a:lt1>
        <a:sysClr val="window" lastClr="FFFFFF"/>
      </a:lt1>
      <a:dk2>
        <a:srgbClr val="A7A7A7"/>
      </a:dk2>
      <a:lt2>
        <a:srgbClr val="F1F1F1"/>
      </a:lt2>
      <a:accent1>
        <a:srgbClr val="126E2A"/>
      </a:accent1>
      <a:accent2>
        <a:srgbClr val="EE0D16"/>
      </a:accent2>
      <a:accent3>
        <a:srgbClr val="0049EE"/>
      </a:accent3>
      <a:accent4>
        <a:srgbClr val="8064A2"/>
      </a:accent4>
      <a:accent5>
        <a:srgbClr val="4BACC6"/>
      </a:accent5>
      <a:accent6>
        <a:srgbClr val="F79646"/>
      </a:accent6>
      <a:hlink>
        <a:srgbClr val="0C5C1E"/>
      </a:hlink>
      <a:folHlink>
        <a:srgbClr val="0A4719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" cmpd="sng"/>
        <a:effectLst>
          <a:outerShdw blurRad="63500" sx="102000" sy="102000" algn="ctr" rotWithShape="0">
            <a:prstClr val="black">
              <a:alpha val="40000"/>
            </a:prstClr>
          </a:outerShdw>
        </a:effectLst>
      </a:spPr>
      <a:bodyPr lIns="182880" tIns="91440" rIns="91440" bIns="91440" rtlCol="0" anchor="ctr"/>
      <a:lstStyle>
        <a:defPPr>
          <a:defRPr sz="1600" dirty="0">
            <a:latin typeface="Arial"/>
            <a:cs typeface="Arial"/>
          </a:defRPr>
        </a:defPPr>
      </a:lstStyle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122</Words>
  <Application>Microsoft Office PowerPoint</Application>
  <PresentationFormat>On-screen Show (4:3)</PresentationFormat>
  <Paragraphs>17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1_Office Theme</vt:lpstr>
      <vt:lpstr>Labcheck Next Generation  Quick Start Guide</vt:lpstr>
      <vt:lpstr>Log-in Screen</vt:lpstr>
      <vt:lpstr>Log-in Screen</vt:lpstr>
      <vt:lpstr>Change Password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Labcheck Next Generation  Quick Start Guide</dc:title>
  <dc:creator>Mary Geraci</dc:creator>
  <cp:lastModifiedBy>Mary Geraci</cp:lastModifiedBy>
  <cp:revision>10</cp:revision>
  <dcterms:created xsi:type="dcterms:W3CDTF">2013-05-15T18:55:09Z</dcterms:created>
  <dcterms:modified xsi:type="dcterms:W3CDTF">2013-08-30T13:46:53Z</dcterms:modified>
</cp:coreProperties>
</file>