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9" r:id="rId3"/>
    <p:sldId id="277" r:id="rId4"/>
    <p:sldId id="275" r:id="rId5"/>
    <p:sldId id="276" r:id="rId6"/>
    <p:sldId id="268" r:id="rId7"/>
    <p:sldId id="278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81B91-2110-468E-9C4C-236D93A7CC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964A9-3874-4F9C-835C-457D54A90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64A9-3874-4F9C-835C-457D54A906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743200"/>
            <a:ext cx="7772400" cy="147002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System </a:t>
            </a:r>
            <a:r>
              <a:rPr lang="en-US" sz="2300" b="1" dirty="0" smtClean="0">
                <a:solidFill>
                  <a:srgbClr val="008000"/>
                </a:solidFill>
              </a:rPr>
              <a:t>Configuration</a:t>
            </a:r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Homepage Display</a:t>
            </a:r>
            <a:endParaRPr lang="en-US" dirty="0"/>
          </a:p>
        </p:txBody>
      </p:sp>
      <p:pic>
        <p:nvPicPr>
          <p:cNvPr id="2050" name="Picture 2" descr="C:\Users\LOAMS Support\Desktop\aug 9 screenshots\system configuration\labcheck\homep age setting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7016"/>
            <a:ext cx="8834846" cy="6053823"/>
          </a:xfrm>
          <a:prstGeom prst="rect">
            <a:avLst/>
          </a:prstGeom>
          <a:noFill/>
        </p:spPr>
      </p:pic>
      <p:sp>
        <p:nvSpPr>
          <p:cNvPr id="5" name="Rectangular Callout 4"/>
          <p:cNvSpPr/>
          <p:nvPr/>
        </p:nvSpPr>
        <p:spPr>
          <a:xfrm>
            <a:off x="5638800" y="4495800"/>
            <a:ext cx="3105921" cy="990599"/>
          </a:xfrm>
          <a:prstGeom prst="wedgeRectCallout">
            <a:avLst>
              <a:gd name="adj1" fmla="val -98006"/>
              <a:gd name="adj2" fmla="val 4350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2:</a:t>
            </a:r>
          </a:p>
          <a:p>
            <a:r>
              <a:rPr lang="en-US" sz="1600" dirty="0" smtClean="0"/>
              <a:t>Select the widgets using the check boxes then click </a:t>
            </a:r>
            <a:r>
              <a:rPr lang="en-US" sz="1600" b="1" dirty="0" smtClean="0"/>
              <a:t>“Save” </a:t>
            </a:r>
            <a:endParaRPr lang="en-US" sz="1600" b="1" dirty="0"/>
          </a:p>
        </p:txBody>
      </p:sp>
      <p:sp>
        <p:nvSpPr>
          <p:cNvPr id="6" name="Oval 5"/>
          <p:cNvSpPr/>
          <p:nvPr/>
        </p:nvSpPr>
        <p:spPr>
          <a:xfrm>
            <a:off x="1156252" y="1331844"/>
            <a:ext cx="762000" cy="3048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609600" y="3733800"/>
            <a:ext cx="1447800" cy="381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81000" y="4495800"/>
            <a:ext cx="2209800" cy="1219200"/>
          </a:xfrm>
          <a:prstGeom prst="wedgeRectCallout">
            <a:avLst>
              <a:gd name="adj1" fmla="val -16174"/>
              <a:gd name="adj2" fmla="val -8276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1:</a:t>
            </a:r>
          </a:p>
          <a:p>
            <a:r>
              <a:rPr lang="en-US" sz="1600" dirty="0" smtClean="0"/>
              <a:t>To configure widgets click</a:t>
            </a:r>
            <a:r>
              <a:rPr lang="en-US" sz="1600" b="1" dirty="0" smtClean="0"/>
              <a:t> “Home Page Settings</a:t>
            </a:r>
            <a:r>
              <a:rPr lang="en-US" sz="1600" dirty="0" smtClean="0"/>
              <a:t>”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Arranging Widgets</a:t>
            </a:r>
            <a:endParaRPr lang="en-US" dirty="0"/>
          </a:p>
        </p:txBody>
      </p:sp>
      <p:pic>
        <p:nvPicPr>
          <p:cNvPr id="9218" name="Picture 2" descr="C:\Users\LOAMS Support\Desktop\aug 9 screenshots\system configuration\labcheck\737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110"/>
            <a:ext cx="9144000" cy="6188453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990600" y="1219200"/>
            <a:ext cx="914400" cy="35780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9487" y="1802296"/>
            <a:ext cx="2590800" cy="295523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28600" y="4038600"/>
            <a:ext cx="2514600" cy="990600"/>
          </a:xfrm>
          <a:prstGeom prst="wedgeRectCallout">
            <a:avLst>
              <a:gd name="adj1" fmla="val 83958"/>
              <a:gd name="adj2" fmla="val -20924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To move a widget, drag and drop to the preferred location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6096000" y="3200400"/>
            <a:ext cx="2667000" cy="762000"/>
          </a:xfrm>
          <a:prstGeom prst="wedgeRectCallout">
            <a:avLst>
              <a:gd name="adj1" fmla="val 28494"/>
              <a:gd name="adj2" fmla="val -22528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Click the </a:t>
            </a:r>
            <a:r>
              <a:rPr lang="en-US" sz="1600" b="1" dirty="0" smtClean="0"/>
              <a:t>“Settings” </a:t>
            </a:r>
            <a:r>
              <a:rPr lang="en-US" sz="1600" dirty="0" smtClean="0"/>
              <a:t>icon to select data to be displayed. 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8077200" y="1600200"/>
            <a:ext cx="381000" cy="3048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92213" y="1686910"/>
            <a:ext cx="120503" cy="79744"/>
          </a:xfrm>
          <a:prstGeom prst="straightConnector1">
            <a:avLst/>
          </a:prstGeom>
          <a:ln w="254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15000" y="1676400"/>
            <a:ext cx="120503" cy="79744"/>
          </a:xfrm>
          <a:prstGeom prst="straightConnector1">
            <a:avLst/>
          </a:prstGeom>
          <a:ln w="254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1"/>
            <a:ext cx="9101138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Tab: Configuring the Inbox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81200" y="1295400"/>
            <a:ext cx="914400" cy="3048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6400800" y="1981200"/>
            <a:ext cx="1143000" cy="381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152400" y="2895600"/>
            <a:ext cx="2438400" cy="1447800"/>
          </a:xfrm>
          <a:prstGeom prst="wedgeRectCallout">
            <a:avLst>
              <a:gd name="adj1" fmla="val -9074"/>
              <a:gd name="adj2" fmla="val -7708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1: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Select </a:t>
            </a:r>
            <a:r>
              <a:rPr lang="en-US" sz="1600" b="1" dirty="0" smtClean="0">
                <a:solidFill>
                  <a:schemeClr val="tx1"/>
                </a:solidFill>
              </a:rPr>
              <a:t>“Inbox Settings” </a:t>
            </a:r>
            <a:r>
              <a:rPr lang="en-US" sz="1600" dirty="0" smtClean="0">
                <a:solidFill>
                  <a:schemeClr val="tx1"/>
                </a:solidFill>
              </a:rPr>
              <a:t>to customize the inbox column headers and date range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2743200" y="2590800"/>
            <a:ext cx="3048000" cy="1066800"/>
          </a:xfrm>
          <a:prstGeom prst="wedgeRectCallout">
            <a:avLst>
              <a:gd name="adj1" fmla="val 76595"/>
              <a:gd name="adj2" fmla="val -8074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2: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Select how long samples remain in the inbox before they are cleared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2743200" y="5105400"/>
            <a:ext cx="2514600" cy="1295400"/>
          </a:xfrm>
          <a:prstGeom prst="wedgeRectCallout">
            <a:avLst>
              <a:gd name="adj1" fmla="val 87224"/>
              <a:gd name="adj2" fmla="val 3934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3: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Choose the column headers to display. Click </a:t>
            </a:r>
            <a:r>
              <a:rPr lang="en-US" sz="1600" b="1" dirty="0" smtClean="0">
                <a:solidFill>
                  <a:schemeClr val="tx1"/>
                </a:solidFill>
              </a:rPr>
              <a:t>“Save” </a:t>
            </a:r>
            <a:r>
              <a:rPr lang="en-US" sz="1600" dirty="0" smtClean="0">
                <a:solidFill>
                  <a:schemeClr val="tx1"/>
                </a:solidFill>
              </a:rPr>
              <a:t>to store your preferences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and Sorting Data</a:t>
            </a:r>
            <a:endParaRPr lang="en-US" dirty="0"/>
          </a:p>
        </p:txBody>
      </p:sp>
      <p:pic>
        <p:nvPicPr>
          <p:cNvPr id="11266" name="Picture 2" descr="C:\Users\LOAMS Support\Desktop\aug 9 screenshots\system configuration\labcheck\png test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5" name="Rectangular Callout 4"/>
          <p:cNvSpPr/>
          <p:nvPr/>
        </p:nvSpPr>
        <p:spPr>
          <a:xfrm>
            <a:off x="470452" y="4501274"/>
            <a:ext cx="4419600" cy="923330"/>
          </a:xfrm>
          <a:prstGeom prst="wedgeRectCallout">
            <a:avLst>
              <a:gd name="adj1" fmla="val -34324"/>
              <a:gd name="adj2" fmla="val -21941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To sort data, click the column header. Triangle pointing down indicates descending order, pointing up indicates ascending </a:t>
            </a:r>
            <a:r>
              <a:rPr lang="en-US" sz="1600" dirty="0" smtClean="0">
                <a:solidFill>
                  <a:schemeClr val="tx1"/>
                </a:solidFill>
              </a:rPr>
              <a:t>order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088835" y="4479235"/>
            <a:ext cx="3521765" cy="1083366"/>
          </a:xfrm>
          <a:prstGeom prst="wedgeRectCallout">
            <a:avLst>
              <a:gd name="adj1" fmla="val -21243"/>
              <a:gd name="adj2" fmla="val -134172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To reorder columns, drag and drop into the new position.  The system automatically saves these </a:t>
            </a:r>
            <a:r>
              <a:rPr lang="en-US" sz="1600" dirty="0" smtClean="0">
                <a:solidFill>
                  <a:schemeClr val="tx1"/>
                </a:solidFill>
              </a:rPr>
              <a:t>changes 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" y="1828800"/>
            <a:ext cx="457200" cy="2286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2057400" y="1143000"/>
            <a:ext cx="838200" cy="5334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3400" y="2743200"/>
            <a:ext cx="646043" cy="29486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40017" y="3246783"/>
            <a:ext cx="1411357" cy="3014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Curved Down Arrow 11"/>
          <p:cNvSpPr/>
          <p:nvPr/>
        </p:nvSpPr>
        <p:spPr>
          <a:xfrm rot="352219" flipH="1">
            <a:off x="4824084" y="2469582"/>
            <a:ext cx="1828800" cy="502920"/>
          </a:xfrm>
          <a:prstGeom prst="curvedDownArrow">
            <a:avLst/>
          </a:prstGeom>
          <a:solidFill>
            <a:srgbClr val="FF0000"/>
          </a:solidFill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1"/>
            <a:ext cx="91440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the Search Display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152400" y="2819400"/>
            <a:ext cx="2209800" cy="1143000"/>
          </a:xfrm>
          <a:prstGeom prst="wedgeRectCallout">
            <a:avLst>
              <a:gd name="adj1" fmla="val -12939"/>
              <a:gd name="adj2" fmla="val -11756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1: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From the Samples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tab click </a:t>
            </a:r>
            <a:r>
              <a:rPr lang="en-US" sz="1600" b="1" dirty="0" smtClean="0">
                <a:solidFill>
                  <a:schemeClr val="tx1"/>
                </a:solidFill>
              </a:rPr>
              <a:t>“</a:t>
            </a:r>
            <a:r>
              <a:rPr lang="en-US" sz="1600" b="1" dirty="0" smtClean="0">
                <a:solidFill>
                  <a:schemeClr val="tx1"/>
                </a:solidFill>
              </a:rPr>
              <a:t>Search”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743200" y="2362200"/>
            <a:ext cx="2133600" cy="914400"/>
          </a:xfrm>
          <a:prstGeom prst="wedgeRectCallout">
            <a:avLst>
              <a:gd name="adj1" fmla="val 60079"/>
              <a:gd name="adj2" fmla="val -4278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2: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Select </a:t>
            </a:r>
            <a:r>
              <a:rPr lang="en-US" sz="1600" b="1" dirty="0" smtClean="0">
                <a:solidFill>
                  <a:schemeClr val="tx1"/>
                </a:solidFill>
              </a:rPr>
              <a:t>“Manage Columns</a:t>
            </a:r>
            <a:r>
              <a:rPr lang="en-US" sz="1600" b="1" dirty="0" smtClean="0">
                <a:solidFill>
                  <a:schemeClr val="tx1"/>
                </a:solidFill>
              </a:rPr>
              <a:t>”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1295400" y="5334000"/>
            <a:ext cx="3200400" cy="1219200"/>
          </a:xfrm>
          <a:prstGeom prst="wedgeRectCallout">
            <a:avLst>
              <a:gd name="adj1" fmla="val 89453"/>
              <a:gd name="adj2" fmla="val -35499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3: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Select fields to be displayed and click </a:t>
            </a:r>
            <a:r>
              <a:rPr lang="en-US" sz="1600" b="1" dirty="0" smtClean="0">
                <a:solidFill>
                  <a:schemeClr val="tx1"/>
                </a:solidFill>
              </a:rPr>
              <a:t>“Save”</a:t>
            </a:r>
          </a:p>
        </p:txBody>
      </p:sp>
      <p:sp>
        <p:nvSpPr>
          <p:cNvPr id="7" name="Oval 6"/>
          <p:cNvSpPr/>
          <p:nvPr/>
        </p:nvSpPr>
        <p:spPr>
          <a:xfrm>
            <a:off x="685800" y="1752600"/>
            <a:ext cx="606972" cy="35472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81200" y="1295400"/>
            <a:ext cx="990600" cy="3048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4800600" y="2057400"/>
            <a:ext cx="1077310" cy="47045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Preferences</a:t>
            </a:r>
            <a:endParaRPr lang="en-US" dirty="0"/>
          </a:p>
        </p:txBody>
      </p:sp>
      <p:pic>
        <p:nvPicPr>
          <p:cNvPr id="12290" name="Picture 2" descr="C:\Users\LOAMS Support\Desktop\aug 9 screenshots\system configuration\labcheck\yada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1"/>
            <a:ext cx="9144000" cy="6248399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2819400" y="1981200"/>
            <a:ext cx="1066800" cy="3048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52400" y="2667000"/>
            <a:ext cx="2667000" cy="1908215"/>
          </a:xfrm>
          <a:prstGeom prst="wedgeRectCallout">
            <a:avLst>
              <a:gd name="adj1" fmla="val 129780"/>
              <a:gd name="adj2" fmla="val 30186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Select</a:t>
            </a:r>
            <a:r>
              <a:rPr lang="en-US" sz="1600" b="1" kern="0" dirty="0" smtClean="0">
                <a:solidFill>
                  <a:srgbClr val="595959"/>
                </a:solidFill>
              </a:rPr>
              <a:t> “Links to Sample Details” </a:t>
            </a:r>
            <a:r>
              <a:rPr lang="en-US" sz="1600" kern="0" dirty="0" smtClean="0">
                <a:solidFill>
                  <a:srgbClr val="595959"/>
                </a:solidFill>
              </a:rPr>
              <a:t>to have Links sent to your e-mail. </a:t>
            </a:r>
            <a:r>
              <a:rPr lang="en-US" sz="1600" b="1" kern="0" dirty="0" smtClean="0">
                <a:solidFill>
                  <a:srgbClr val="595959"/>
                </a:solidFill>
              </a:rPr>
              <a:t>Select “PDF Attachments” </a:t>
            </a:r>
            <a:r>
              <a:rPr lang="en-US" sz="1600" kern="0" dirty="0" smtClean="0">
                <a:solidFill>
                  <a:srgbClr val="595959"/>
                </a:solidFill>
              </a:rPr>
              <a:t>to receive PDFs reports to your e-mail</a:t>
            </a:r>
          </a:p>
          <a:p>
            <a:pPr lvl="0"/>
            <a:endParaRPr lang="en-US" sz="1600" b="1" kern="0" dirty="0" smtClean="0">
              <a:solidFill>
                <a:srgbClr val="595959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381000" y="5322331"/>
            <a:ext cx="2895600" cy="923330"/>
          </a:xfrm>
          <a:prstGeom prst="wedgeRectCallout">
            <a:avLst>
              <a:gd name="adj1" fmla="val 86145"/>
              <a:gd name="adj2" fmla="val -45774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Under Severity Threshold select “</a:t>
            </a:r>
            <a:r>
              <a:rPr lang="en-US" sz="1600" b="1" kern="0" dirty="0" smtClean="0">
                <a:solidFill>
                  <a:srgbClr val="595959"/>
                </a:solidFill>
              </a:rPr>
              <a:t>A</a:t>
            </a:r>
            <a:r>
              <a:rPr lang="en-US" sz="1600" kern="0" dirty="0" smtClean="0">
                <a:solidFill>
                  <a:srgbClr val="595959"/>
                </a:solidFill>
              </a:rPr>
              <a:t>” to receive notifications on all </a:t>
            </a:r>
            <a:r>
              <a:rPr lang="en-US" sz="1600" kern="0" dirty="0" smtClean="0">
                <a:solidFill>
                  <a:srgbClr val="595959"/>
                </a:solidFill>
              </a:rPr>
              <a:t>samples </a:t>
            </a:r>
            <a:endParaRPr lang="en-US" sz="1600" kern="0" dirty="0" smtClean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Preferences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ular Callout 4"/>
          <p:cNvSpPr/>
          <p:nvPr/>
        </p:nvSpPr>
        <p:spPr>
          <a:xfrm>
            <a:off x="228600" y="2438400"/>
            <a:ext cx="2590800" cy="923330"/>
          </a:xfrm>
          <a:prstGeom prst="wedgeRectCallout">
            <a:avLst>
              <a:gd name="adj1" fmla="val 135831"/>
              <a:gd name="adj2" fmla="val -2977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You can choose to have the website display in English or Spanish</a:t>
            </a:r>
            <a:endParaRPr lang="en-US" sz="1600" kern="0" dirty="0">
              <a:solidFill>
                <a:srgbClr val="595959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867400" y="4009310"/>
            <a:ext cx="2590800" cy="923330"/>
          </a:xfrm>
          <a:prstGeom prst="wedgeRectCallout">
            <a:avLst>
              <a:gd name="adj1" fmla="val -39903"/>
              <a:gd name="adj2" fmla="val -136875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Schedule alerts when units are due for sampling</a:t>
            </a:r>
            <a:endParaRPr lang="en-US" sz="1600" kern="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262</Words>
  <Application>Microsoft Office PowerPoint</Application>
  <PresentationFormat>On-screen Show (4:3)</PresentationFormat>
  <Paragraphs>35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Labcheck Next Generation  Quick Start Guide</vt:lpstr>
      <vt:lpstr>Homepage Display</vt:lpstr>
      <vt:lpstr>Arranging Widgets</vt:lpstr>
      <vt:lpstr>Samples Tab: Configuring the Inbox</vt:lpstr>
      <vt:lpstr>Ordering and Sorting Data</vt:lpstr>
      <vt:lpstr>Configuring the Search Display</vt:lpstr>
      <vt:lpstr>Communication Preferences</vt:lpstr>
      <vt:lpstr>General Preferences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 Geraci</dc:creator>
  <cp:lastModifiedBy>Mary Geraci</cp:lastModifiedBy>
  <cp:revision>70</cp:revision>
  <dcterms:created xsi:type="dcterms:W3CDTF">2013-05-13T15:29:07Z</dcterms:created>
  <dcterms:modified xsi:type="dcterms:W3CDTF">2013-08-30T13:49:41Z</dcterms:modified>
</cp:coreProperties>
</file>