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63" r:id="rId3"/>
    <p:sldId id="265" r:id="rId4"/>
    <p:sldId id="264" r:id="rId5"/>
    <p:sldId id="266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2D20-7CEA-4F75-9698-39857027972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F88C2-9523-4B39-94DD-89E20F415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F88C2-9523-4B39-94DD-89E20F4156A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895600"/>
            <a:ext cx="5839519" cy="106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1" y="3937458"/>
            <a:ext cx="4800600" cy="1929942"/>
          </a:xfrm>
        </p:spPr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Advanced Report Distributions </a:t>
            </a:r>
          </a:p>
          <a:p>
            <a:pPr algn="l"/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Lists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5105400" y="1219200"/>
            <a:ext cx="914400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1752600"/>
            <a:ext cx="990600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152400" y="2895600"/>
            <a:ext cx="2895600" cy="1143000"/>
          </a:xfrm>
          <a:prstGeom prst="wedgeRectCallout">
            <a:avLst>
              <a:gd name="adj1" fmla="val 87711"/>
              <a:gd name="adj2" fmla="val 77868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This screen shows all of the distribution lists you have set up in the table below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Distribution lists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ular Callout 3"/>
          <p:cNvSpPr/>
          <p:nvPr/>
        </p:nvSpPr>
        <p:spPr>
          <a:xfrm>
            <a:off x="0" y="2667000"/>
            <a:ext cx="2895600" cy="1295400"/>
          </a:xfrm>
          <a:prstGeom prst="wedgeRectCallout">
            <a:avLst>
              <a:gd name="adj1" fmla="val 105833"/>
              <a:gd name="adj2" fmla="val 127231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To modify an existing list click on a saved lists below. Once selected you can make changes by updating any information above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638800" y="4876800"/>
            <a:ext cx="2895600" cy="1295400"/>
          </a:xfrm>
          <a:prstGeom prst="wedgeRectCallout">
            <a:avLst>
              <a:gd name="adj1" fmla="val -54035"/>
              <a:gd name="adj2" fmla="val -10585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The </a:t>
            </a:r>
            <a:r>
              <a:rPr lang="en-US" sz="1600" b="1" dirty="0" smtClean="0">
                <a:latin typeface="Arial"/>
                <a:cs typeface="Arial"/>
              </a:rPr>
              <a:t>“Save” </a:t>
            </a:r>
            <a:r>
              <a:rPr lang="en-US" sz="1600" dirty="0" smtClean="0">
                <a:latin typeface="Arial"/>
                <a:cs typeface="Arial"/>
              </a:rPr>
              <a:t>button will not become highlighted until a modification has been made for you to save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Recipients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ular Callout 3"/>
          <p:cNvSpPr/>
          <p:nvPr/>
        </p:nvSpPr>
        <p:spPr>
          <a:xfrm>
            <a:off x="2209800" y="3886200"/>
            <a:ext cx="3048000" cy="1524000"/>
          </a:xfrm>
          <a:prstGeom prst="wedgeRectCallout">
            <a:avLst>
              <a:gd name="adj1" fmla="val 102815"/>
              <a:gd name="adj2" fmla="val -11183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In the email address table you manually type emails to be added or you can use your </a:t>
            </a:r>
            <a:r>
              <a:rPr lang="en-US" sz="1600" b="1" dirty="0" smtClean="0">
                <a:latin typeface="Arial"/>
                <a:cs typeface="Arial"/>
              </a:rPr>
              <a:t>“address book” </a:t>
            </a:r>
            <a:r>
              <a:rPr lang="en-US" sz="1600" dirty="0" smtClean="0">
                <a:latin typeface="Arial"/>
                <a:cs typeface="Arial"/>
              </a:rPr>
              <a:t>to add/remove people from the recipient list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4800600"/>
            <a:ext cx="2895600" cy="1295400"/>
          </a:xfrm>
          <a:prstGeom prst="wedgeRectCallout">
            <a:avLst>
              <a:gd name="adj1" fmla="val 13967"/>
              <a:gd name="adj2" fmla="val -139436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All email addresses entered above are automatically entered into your address book for future reference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emails to a saved distribution list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ular Callout 4"/>
          <p:cNvSpPr/>
          <p:nvPr/>
        </p:nvSpPr>
        <p:spPr>
          <a:xfrm>
            <a:off x="0" y="2667000"/>
            <a:ext cx="2895600" cy="1295400"/>
          </a:xfrm>
          <a:prstGeom prst="wedgeRectCallout">
            <a:avLst>
              <a:gd name="adj1" fmla="val 105833"/>
              <a:gd name="adj2" fmla="val 127231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cs typeface="Arial"/>
              </a:rPr>
              <a:t>Step </a:t>
            </a:r>
            <a:r>
              <a:rPr lang="en-US" sz="1600" b="1" dirty="0" smtClean="0">
                <a:solidFill>
                  <a:srgbClr val="FF0000"/>
                </a:solidFill>
                <a:cs typeface="Arial"/>
              </a:rPr>
              <a:t>1: </a:t>
            </a:r>
            <a:r>
              <a:rPr lang="en-US" sz="1600" dirty="0" smtClean="0">
                <a:latin typeface="Arial"/>
                <a:cs typeface="Arial"/>
              </a:rPr>
              <a:t>To add/remove emails from a current saved list first you must select which distribution list to update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105400" y="4419600"/>
            <a:ext cx="2895600" cy="1295400"/>
          </a:xfrm>
          <a:prstGeom prst="wedgeRectCallout">
            <a:avLst>
              <a:gd name="adj1" fmla="val 40044"/>
              <a:gd name="adj2" fmla="val -101446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cs typeface="Arial"/>
              </a:rPr>
              <a:t>Step 2</a:t>
            </a:r>
            <a:r>
              <a:rPr lang="en-US" sz="1600" b="1" dirty="0" smtClean="0">
                <a:solidFill>
                  <a:srgbClr val="FF0000"/>
                </a:solidFill>
                <a:cs typeface="Arial"/>
              </a:rPr>
              <a:t>: </a:t>
            </a:r>
            <a:r>
              <a:rPr lang="en-US" sz="1600" dirty="0" smtClean="0">
                <a:latin typeface="Arial"/>
                <a:cs typeface="Arial"/>
              </a:rPr>
              <a:t>Click on </a:t>
            </a:r>
            <a:r>
              <a:rPr lang="en-US" sz="1600" b="1" dirty="0" smtClean="0">
                <a:latin typeface="Arial"/>
                <a:cs typeface="Arial"/>
              </a:rPr>
              <a:t>“Address Book”</a:t>
            </a:r>
            <a:r>
              <a:rPr lang="en-US" sz="1600" dirty="0" smtClean="0">
                <a:latin typeface="Arial"/>
                <a:cs typeface="Arial"/>
              </a:rPr>
              <a:t>. This will open up a new window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1"/>
            <a:ext cx="9096375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new contact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0" y="5257800"/>
            <a:ext cx="2514600" cy="1447800"/>
          </a:xfrm>
          <a:prstGeom prst="wedgeRectCallout">
            <a:avLst>
              <a:gd name="adj1" fmla="val 36589"/>
              <a:gd name="adj2" fmla="val -75852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To add new users to your address book select </a:t>
            </a:r>
            <a:r>
              <a:rPr lang="en-US" sz="1600" b="1" dirty="0" smtClean="0">
                <a:latin typeface="Arial"/>
                <a:cs typeface="Arial"/>
              </a:rPr>
              <a:t>“New” </a:t>
            </a:r>
            <a:r>
              <a:rPr lang="en-US" sz="1600" dirty="0" smtClean="0">
                <a:latin typeface="Arial"/>
                <a:cs typeface="Arial"/>
              </a:rPr>
              <a:t>and enter the email address and click </a:t>
            </a:r>
            <a:r>
              <a:rPr lang="en-US" sz="1600" b="1" dirty="0" smtClean="0">
                <a:latin typeface="Arial"/>
                <a:cs typeface="Arial"/>
              </a:rPr>
              <a:t>“Save”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4572000"/>
            <a:ext cx="5334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5562600"/>
            <a:ext cx="4572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609600"/>
            <a:ext cx="91249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emails to a saved distribution list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0" y="3048000"/>
            <a:ext cx="3124200" cy="1371600"/>
          </a:xfrm>
          <a:prstGeom prst="wedgeRectCallout">
            <a:avLst>
              <a:gd name="adj1" fmla="val 37510"/>
              <a:gd name="adj2" fmla="val -9812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Under </a:t>
            </a:r>
            <a:r>
              <a:rPr lang="en-US" sz="1600" b="1" dirty="0" smtClean="0">
                <a:latin typeface="Arial"/>
                <a:cs typeface="Arial"/>
              </a:rPr>
              <a:t>“my email addresses</a:t>
            </a:r>
            <a:r>
              <a:rPr lang="en-US" sz="1600" dirty="0" smtClean="0">
                <a:latin typeface="Arial"/>
                <a:cs typeface="Arial"/>
              </a:rPr>
              <a:t>” will show you all contacts you have saved on your profile that are not currently set to receive this report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867400" y="609600"/>
            <a:ext cx="2895600" cy="1295400"/>
          </a:xfrm>
          <a:prstGeom prst="wedgeRectCallout">
            <a:avLst>
              <a:gd name="adj1" fmla="val 3681"/>
              <a:gd name="adj2" fmla="val 105328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“This Distribution” </a:t>
            </a:r>
            <a:r>
              <a:rPr lang="en-US" sz="1600" dirty="0" smtClean="0">
                <a:latin typeface="Arial"/>
                <a:cs typeface="Arial"/>
              </a:rPr>
              <a:t>shows contacts set up to receive this report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334000" y="3810000"/>
            <a:ext cx="3124200" cy="1371600"/>
          </a:xfrm>
          <a:prstGeom prst="wedgeRectCallout">
            <a:avLst>
              <a:gd name="adj1" fmla="val -61582"/>
              <a:gd name="adj2" fmla="val -79436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To update the report distribution you can use the </a:t>
            </a:r>
            <a:r>
              <a:rPr lang="en-US" sz="1600" b="1" dirty="0" smtClean="0">
                <a:latin typeface="Arial"/>
                <a:cs typeface="Arial"/>
              </a:rPr>
              <a:t>“Add / Remove</a:t>
            </a:r>
            <a:r>
              <a:rPr lang="en-US" sz="1600" dirty="0" smtClean="0">
                <a:latin typeface="Arial"/>
                <a:cs typeface="Arial"/>
              </a:rPr>
              <a:t>” buttons. Once completed click </a:t>
            </a:r>
            <a:r>
              <a:rPr lang="en-US" sz="1600" b="1" dirty="0" smtClean="0">
                <a:latin typeface="Arial"/>
                <a:cs typeface="Arial"/>
              </a:rPr>
              <a:t>“close”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971800" y="5562600"/>
            <a:ext cx="3276600" cy="914400"/>
          </a:xfrm>
          <a:prstGeom prst="wedgeRectCallout">
            <a:avLst>
              <a:gd name="adj1" fmla="val 49949"/>
              <a:gd name="adj2" fmla="val -1548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i="1" dirty="0" smtClean="0">
                <a:solidFill>
                  <a:srgbClr val="FF0000"/>
                </a:solidFill>
                <a:latin typeface="Arial"/>
                <a:cs typeface="Arial"/>
              </a:rPr>
              <a:t>Note: </a:t>
            </a:r>
            <a:r>
              <a:rPr lang="en-US" sz="1600" b="1" i="1" dirty="0" smtClean="0">
                <a:latin typeface="Arial"/>
                <a:cs typeface="Arial"/>
              </a:rPr>
              <a:t>Your changes are not saved until you click “save” on the next screen</a:t>
            </a:r>
            <a:endParaRPr lang="en-US" sz="1600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your changes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ular Callout 3"/>
          <p:cNvSpPr/>
          <p:nvPr/>
        </p:nvSpPr>
        <p:spPr>
          <a:xfrm>
            <a:off x="0" y="3200400"/>
            <a:ext cx="3124200" cy="1371600"/>
          </a:xfrm>
          <a:prstGeom prst="wedgeRectCallout">
            <a:avLst>
              <a:gd name="adj1" fmla="val 107655"/>
              <a:gd name="adj2" fmla="val 4114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latin typeface="Arial"/>
                <a:cs typeface="Arial"/>
              </a:rPr>
              <a:t>Once all of your changes have been made you must click </a:t>
            </a:r>
            <a:r>
              <a:rPr lang="en-US" sz="1600" b="1" dirty="0" smtClean="0">
                <a:latin typeface="Arial"/>
                <a:cs typeface="Arial"/>
              </a:rPr>
              <a:t>“Save” </a:t>
            </a:r>
            <a:r>
              <a:rPr lang="en-US" sz="1600" dirty="0" smtClean="0">
                <a:latin typeface="Arial"/>
                <a:cs typeface="Arial"/>
              </a:rPr>
              <a:t>for the changes to take effect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0" y="3810000"/>
            <a:ext cx="6858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mpd="sng">
          <a:solidFill>
            <a:schemeClr val="tx1">
              <a:lumMod val="50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290</Words>
  <Application>Microsoft Office PowerPoint</Application>
  <PresentationFormat>On-screen Show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Labcheck Next Generation  Quick Start Guide</vt:lpstr>
      <vt:lpstr>Distribution Lists</vt:lpstr>
      <vt:lpstr>Modifying Distribution lists</vt:lpstr>
      <vt:lpstr>Recipients </vt:lpstr>
      <vt:lpstr>Adding emails to a saved distribution list</vt:lpstr>
      <vt:lpstr>Adding a new contact</vt:lpstr>
      <vt:lpstr>Adding emails to a saved distribution list</vt:lpstr>
      <vt:lpstr>Saving your changes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Modifying Labels</dc:title>
  <dc:creator>Analysts</dc:creator>
  <cp:lastModifiedBy>Mary Geraci</cp:lastModifiedBy>
  <cp:revision>19</cp:revision>
  <dcterms:created xsi:type="dcterms:W3CDTF">2013-07-31T17:17:43Z</dcterms:created>
  <dcterms:modified xsi:type="dcterms:W3CDTF">2013-08-30T15:54:08Z</dcterms:modified>
</cp:coreProperties>
</file>