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2" r:id="rId2"/>
    <p:sldId id="263" r:id="rId3"/>
    <p:sldId id="265" r:id="rId4"/>
    <p:sldId id="264" r:id="rId5"/>
    <p:sldId id="266" r:id="rId6"/>
    <p:sldId id="268" r:id="rId7"/>
    <p:sldId id="267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52D20-7CEA-4F75-9698-398570279724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F88C2-9523-4B39-94DD-89E20F4156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F88C2-9523-4B39-94DD-89E20F4156A7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11125" dist="12700" dir="5400000" rotWithShape="0">
              <a:srgbClr val="000000">
                <a:alpha val="3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447800"/>
            <a:ext cx="9144000" cy="304800"/>
          </a:xfrm>
          <a:prstGeom prst="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62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1" i="0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pic>
        <p:nvPicPr>
          <p:cNvPr id="7" name="Picture 6" descr="Labcheck Logo_Dec 201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0"/>
            <a:ext cx="2479765" cy="7620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11125" dist="12700" dir="5400000" rotWithShape="0">
              <a:srgbClr val="000000">
                <a:alpha val="3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609600"/>
          </a:xfrm>
          <a:prstGeom prst="rect">
            <a:avLst/>
          </a:prstGeom>
          <a:gradFill flip="none" rotWithShape="1">
            <a:gsLst>
              <a:gs pos="0">
                <a:srgbClr val="0D5921"/>
              </a:gs>
              <a:gs pos="28000">
                <a:schemeClr val="accent1"/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756" y="148453"/>
            <a:ext cx="8077200" cy="381000"/>
          </a:xfrm>
        </p:spPr>
        <p:txBody>
          <a:bodyPr anchor="b">
            <a:noAutofit/>
          </a:bodyPr>
          <a:lstStyle>
            <a:lvl1pPr algn="l">
              <a:defRPr sz="23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500" b="1" dirty="0" smtClean="0">
                <a:solidFill>
                  <a:srgbClr val="008000"/>
                </a:solidFill>
              </a:rPr>
              <a:t>Title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2895600"/>
            <a:ext cx="5839519" cy="1066800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b="0" dirty="0" smtClean="0"/>
              <a:t>Labcheck Next Generation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4400" dirty="0" smtClean="0"/>
              <a:t>Quick Start Guide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1" y="3937458"/>
            <a:ext cx="4800600" cy="1929942"/>
          </a:xfrm>
        </p:spPr>
        <p:txBody>
          <a:bodyPr anchor="t">
            <a:normAutofit/>
          </a:bodyPr>
          <a:lstStyle/>
          <a:p>
            <a:r>
              <a:rPr lang="en-US" sz="2300" b="1" dirty="0" smtClean="0">
                <a:solidFill>
                  <a:srgbClr val="008000"/>
                </a:solidFill>
              </a:rPr>
              <a:t>Advanced Report Distributions </a:t>
            </a:r>
          </a:p>
          <a:p>
            <a:pPr algn="l"/>
            <a:endParaRPr lang="en-US" sz="23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Lists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>
          <a:xfrm>
            <a:off x="5105400" y="1219200"/>
            <a:ext cx="914400" cy="3810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124200" y="1752600"/>
            <a:ext cx="990600" cy="3810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ular Callout 6"/>
          <p:cNvSpPr/>
          <p:nvPr/>
        </p:nvSpPr>
        <p:spPr>
          <a:xfrm>
            <a:off x="152400" y="2895600"/>
            <a:ext cx="2895600" cy="1143000"/>
          </a:xfrm>
          <a:prstGeom prst="wedgeRectCallout">
            <a:avLst>
              <a:gd name="adj1" fmla="val 87711"/>
              <a:gd name="adj2" fmla="val 77868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This screen shows all of the distribution lists you have set up in the table below</a:t>
            </a:r>
            <a:endParaRPr lang="en-US" sz="16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Modifying Distribution lists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ular Callout 3"/>
          <p:cNvSpPr/>
          <p:nvPr/>
        </p:nvSpPr>
        <p:spPr>
          <a:xfrm>
            <a:off x="0" y="2667000"/>
            <a:ext cx="2895600" cy="1295400"/>
          </a:xfrm>
          <a:prstGeom prst="wedgeRectCallout">
            <a:avLst>
              <a:gd name="adj1" fmla="val 105833"/>
              <a:gd name="adj2" fmla="val 127231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To modify an existing list click on a saved lists below. Once selected you can make changes by updating any information above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638800" y="4876800"/>
            <a:ext cx="2895600" cy="1295400"/>
          </a:xfrm>
          <a:prstGeom prst="wedgeRectCallout">
            <a:avLst>
              <a:gd name="adj1" fmla="val -54035"/>
              <a:gd name="adj2" fmla="val -105857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The </a:t>
            </a:r>
            <a:r>
              <a:rPr lang="en-US" sz="1600" b="1" dirty="0" smtClean="0">
                <a:latin typeface="Arial"/>
                <a:cs typeface="Arial"/>
              </a:rPr>
              <a:t>“Save” </a:t>
            </a:r>
            <a:r>
              <a:rPr lang="en-US" sz="1600" dirty="0" smtClean="0">
                <a:latin typeface="Arial"/>
                <a:cs typeface="Arial"/>
              </a:rPr>
              <a:t>button will not become highlighted until a modification has been made for you to save</a:t>
            </a:r>
            <a:endParaRPr lang="en-US" sz="16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Recipients 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ular Callout 3"/>
          <p:cNvSpPr/>
          <p:nvPr/>
        </p:nvSpPr>
        <p:spPr>
          <a:xfrm>
            <a:off x="2209800" y="3886200"/>
            <a:ext cx="3048000" cy="1524000"/>
          </a:xfrm>
          <a:prstGeom prst="wedgeRectCallout">
            <a:avLst>
              <a:gd name="adj1" fmla="val 102815"/>
              <a:gd name="adj2" fmla="val -111830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In the email address table you manually type emails to be added or you can use your </a:t>
            </a:r>
            <a:r>
              <a:rPr lang="en-US" sz="1600" b="1" dirty="0" smtClean="0">
                <a:latin typeface="Arial"/>
                <a:cs typeface="Arial"/>
              </a:rPr>
              <a:t>“address book” </a:t>
            </a:r>
            <a:r>
              <a:rPr lang="en-US" sz="1600" dirty="0" smtClean="0">
                <a:latin typeface="Arial"/>
                <a:cs typeface="Arial"/>
              </a:rPr>
              <a:t>to add/remove people from the recipient list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6096000" y="4800600"/>
            <a:ext cx="2895600" cy="1295400"/>
          </a:xfrm>
          <a:prstGeom prst="wedgeRectCallout">
            <a:avLst>
              <a:gd name="adj1" fmla="val 13967"/>
              <a:gd name="adj2" fmla="val -139436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All email addresses entered above are automatically entered into your address book for future reference</a:t>
            </a:r>
            <a:endParaRPr lang="en-US" sz="16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emails to a saved distribution list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ular Callout 4"/>
          <p:cNvSpPr/>
          <p:nvPr/>
        </p:nvSpPr>
        <p:spPr>
          <a:xfrm>
            <a:off x="0" y="2667000"/>
            <a:ext cx="2895600" cy="1295400"/>
          </a:xfrm>
          <a:prstGeom prst="wedgeRectCallout">
            <a:avLst>
              <a:gd name="adj1" fmla="val 105833"/>
              <a:gd name="adj2" fmla="val 127231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r>
              <a:rPr lang="en-US" sz="1600" b="1" dirty="0">
                <a:solidFill>
                  <a:srgbClr val="FF0000"/>
                </a:solidFill>
                <a:cs typeface="Arial"/>
              </a:rPr>
              <a:t>Step </a:t>
            </a:r>
            <a:r>
              <a:rPr lang="en-US" sz="1600" b="1" dirty="0" smtClean="0">
                <a:solidFill>
                  <a:srgbClr val="FF0000"/>
                </a:solidFill>
                <a:cs typeface="Arial"/>
              </a:rPr>
              <a:t>1: </a:t>
            </a:r>
            <a:r>
              <a:rPr lang="en-US" sz="1600" dirty="0" smtClean="0">
                <a:latin typeface="Arial"/>
                <a:cs typeface="Arial"/>
              </a:rPr>
              <a:t>To add/remove emails from a current saved list first you must select which distribution list to update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5105400" y="4419600"/>
            <a:ext cx="2895600" cy="1295400"/>
          </a:xfrm>
          <a:prstGeom prst="wedgeRectCallout">
            <a:avLst>
              <a:gd name="adj1" fmla="val 40044"/>
              <a:gd name="adj2" fmla="val -101446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r>
              <a:rPr lang="en-US" sz="1600" b="1" dirty="0">
                <a:solidFill>
                  <a:srgbClr val="FF0000"/>
                </a:solidFill>
                <a:cs typeface="Arial"/>
              </a:rPr>
              <a:t>Step 2</a:t>
            </a:r>
            <a:r>
              <a:rPr lang="en-US" sz="1600" b="1" dirty="0" smtClean="0">
                <a:solidFill>
                  <a:srgbClr val="FF0000"/>
                </a:solidFill>
                <a:cs typeface="Arial"/>
              </a:rPr>
              <a:t>: </a:t>
            </a:r>
            <a:r>
              <a:rPr lang="en-US" sz="1600" dirty="0" smtClean="0">
                <a:latin typeface="Arial"/>
                <a:cs typeface="Arial"/>
              </a:rPr>
              <a:t>Click on </a:t>
            </a:r>
            <a:r>
              <a:rPr lang="en-US" sz="1600" b="1" dirty="0" smtClean="0">
                <a:latin typeface="Arial"/>
                <a:cs typeface="Arial"/>
              </a:rPr>
              <a:t>“Address Book”</a:t>
            </a:r>
            <a:r>
              <a:rPr lang="en-US" sz="1600" dirty="0" smtClean="0">
                <a:latin typeface="Arial"/>
                <a:cs typeface="Arial"/>
              </a:rPr>
              <a:t>. This will open up a new window</a:t>
            </a:r>
            <a:endParaRPr lang="en-US" sz="16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1"/>
            <a:ext cx="9096375" cy="6248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a new contact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0" y="5257800"/>
            <a:ext cx="2514600" cy="1447800"/>
          </a:xfrm>
          <a:prstGeom prst="wedgeRectCallout">
            <a:avLst>
              <a:gd name="adj1" fmla="val 36589"/>
              <a:gd name="adj2" fmla="val -75852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To add new users to your address book select </a:t>
            </a:r>
            <a:r>
              <a:rPr lang="en-US" sz="1600" b="1" dirty="0" smtClean="0">
                <a:latin typeface="Arial"/>
                <a:cs typeface="Arial"/>
              </a:rPr>
              <a:t>“New” </a:t>
            </a:r>
            <a:r>
              <a:rPr lang="en-US" sz="1600" dirty="0" smtClean="0">
                <a:latin typeface="Arial"/>
                <a:cs typeface="Arial"/>
              </a:rPr>
              <a:t>and enter the email address and click </a:t>
            </a:r>
            <a:r>
              <a:rPr lang="en-US" sz="1600" b="1" dirty="0" smtClean="0">
                <a:latin typeface="Arial"/>
                <a:cs typeface="Arial"/>
              </a:rPr>
              <a:t>“Save”</a:t>
            </a:r>
            <a:endParaRPr lang="en-US" sz="1600" b="1" dirty="0">
              <a:latin typeface="Arial"/>
              <a:cs typeface="Arial"/>
            </a:endParaRPr>
          </a:p>
        </p:txBody>
      </p:sp>
      <p:sp>
        <p:nvSpPr>
          <p:cNvPr id="6" name="Oval 5"/>
          <p:cNvSpPr/>
          <p:nvPr/>
        </p:nvSpPr>
        <p:spPr>
          <a:xfrm>
            <a:off x="2057400" y="4572000"/>
            <a:ext cx="533400" cy="304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352800" y="5562600"/>
            <a:ext cx="457200" cy="2286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" y="609600"/>
            <a:ext cx="912495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emails to a saved distribution list</a:t>
            </a: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0" y="3048000"/>
            <a:ext cx="3124200" cy="1371600"/>
          </a:xfrm>
          <a:prstGeom prst="wedgeRectCallout">
            <a:avLst>
              <a:gd name="adj1" fmla="val 37510"/>
              <a:gd name="adj2" fmla="val -98129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Under </a:t>
            </a:r>
            <a:r>
              <a:rPr lang="en-US" sz="1600" b="1" dirty="0" smtClean="0">
                <a:latin typeface="Arial"/>
                <a:cs typeface="Arial"/>
              </a:rPr>
              <a:t>“my email addresses</a:t>
            </a:r>
            <a:r>
              <a:rPr lang="en-US" sz="1600" dirty="0" smtClean="0">
                <a:latin typeface="Arial"/>
                <a:cs typeface="Arial"/>
              </a:rPr>
              <a:t>” will show you all contacts you have saved on your profile that are not currently set to receive this report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867400" y="609600"/>
            <a:ext cx="2895600" cy="1295400"/>
          </a:xfrm>
          <a:prstGeom prst="wedgeRectCallout">
            <a:avLst>
              <a:gd name="adj1" fmla="val 3681"/>
              <a:gd name="adj2" fmla="val 105328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r>
              <a:rPr lang="en-US" sz="1600" b="1" dirty="0" smtClean="0">
                <a:latin typeface="Arial"/>
                <a:cs typeface="Arial"/>
              </a:rPr>
              <a:t>“This Distribution” </a:t>
            </a:r>
            <a:r>
              <a:rPr lang="en-US" sz="1600" dirty="0" smtClean="0">
                <a:latin typeface="Arial"/>
                <a:cs typeface="Arial"/>
              </a:rPr>
              <a:t>shows contacts set up to receive this report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5334000" y="3810000"/>
            <a:ext cx="3124200" cy="1371600"/>
          </a:xfrm>
          <a:prstGeom prst="wedgeRectCallout">
            <a:avLst>
              <a:gd name="adj1" fmla="val -61582"/>
              <a:gd name="adj2" fmla="val -79436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To update the report distribution you can use the </a:t>
            </a:r>
            <a:r>
              <a:rPr lang="en-US" sz="1600" b="1" dirty="0" smtClean="0">
                <a:latin typeface="Arial"/>
                <a:cs typeface="Arial"/>
              </a:rPr>
              <a:t>“Add / Remove</a:t>
            </a:r>
            <a:r>
              <a:rPr lang="en-US" sz="1600" dirty="0" smtClean="0">
                <a:latin typeface="Arial"/>
                <a:cs typeface="Arial"/>
              </a:rPr>
              <a:t>” buttons. Once completed click </a:t>
            </a:r>
            <a:r>
              <a:rPr lang="en-US" sz="1600" b="1" dirty="0" smtClean="0">
                <a:latin typeface="Arial"/>
                <a:cs typeface="Arial"/>
              </a:rPr>
              <a:t>“close”</a:t>
            </a:r>
            <a:endParaRPr lang="en-US" sz="1600" b="1" dirty="0">
              <a:latin typeface="Arial"/>
              <a:cs typeface="Arial"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2971800" y="5562600"/>
            <a:ext cx="3276600" cy="914400"/>
          </a:xfrm>
          <a:prstGeom prst="wedgeRectCallout">
            <a:avLst>
              <a:gd name="adj1" fmla="val 49949"/>
              <a:gd name="adj2" fmla="val -15487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r>
              <a:rPr lang="en-US" sz="1600" b="1" i="1" dirty="0" smtClean="0">
                <a:solidFill>
                  <a:srgbClr val="FF0000"/>
                </a:solidFill>
                <a:latin typeface="Arial"/>
                <a:cs typeface="Arial"/>
              </a:rPr>
              <a:t>Note: </a:t>
            </a:r>
            <a:r>
              <a:rPr lang="en-US" sz="1600" b="1" i="1" dirty="0" smtClean="0">
                <a:latin typeface="Arial"/>
                <a:cs typeface="Arial"/>
              </a:rPr>
              <a:t>Your changes are not saved until you click “save” on the next screen</a:t>
            </a:r>
            <a:endParaRPr lang="en-US" sz="1600" b="1" i="1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your changes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ular Callout 3"/>
          <p:cNvSpPr/>
          <p:nvPr/>
        </p:nvSpPr>
        <p:spPr>
          <a:xfrm>
            <a:off x="0" y="3200400"/>
            <a:ext cx="3124200" cy="1371600"/>
          </a:xfrm>
          <a:prstGeom prst="wedgeRectCallout">
            <a:avLst>
              <a:gd name="adj1" fmla="val 107655"/>
              <a:gd name="adj2" fmla="val 4114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Once all of your changes have been made you must click </a:t>
            </a:r>
            <a:r>
              <a:rPr lang="en-US" sz="1600" b="1" dirty="0" smtClean="0">
                <a:latin typeface="Arial"/>
                <a:cs typeface="Arial"/>
              </a:rPr>
              <a:t>“Save” </a:t>
            </a:r>
            <a:r>
              <a:rPr lang="en-US" sz="1600" dirty="0" smtClean="0">
                <a:latin typeface="Arial"/>
                <a:cs typeface="Arial"/>
              </a:rPr>
              <a:t>for the changes to take effect</a:t>
            </a:r>
            <a:endParaRPr lang="en-US" sz="1600" b="1" dirty="0">
              <a:latin typeface="Arial"/>
              <a:cs typeface="Arial"/>
            </a:endParaRPr>
          </a:p>
        </p:txBody>
      </p:sp>
      <p:sp>
        <p:nvSpPr>
          <p:cNvPr id="5" name="Oval 4"/>
          <p:cNvSpPr/>
          <p:nvPr/>
        </p:nvSpPr>
        <p:spPr>
          <a:xfrm>
            <a:off x="4953000" y="3810000"/>
            <a:ext cx="685800" cy="2286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BP powerpoint 1">
      <a:dk1>
        <a:srgbClr val="4B4B4B"/>
      </a:dk1>
      <a:lt1>
        <a:sysClr val="window" lastClr="FFFFFF"/>
      </a:lt1>
      <a:dk2>
        <a:srgbClr val="A7A7A7"/>
      </a:dk2>
      <a:lt2>
        <a:srgbClr val="F1F1F1"/>
      </a:lt2>
      <a:accent1>
        <a:srgbClr val="126E2A"/>
      </a:accent1>
      <a:accent2>
        <a:srgbClr val="EE0D16"/>
      </a:accent2>
      <a:accent3>
        <a:srgbClr val="0049EE"/>
      </a:accent3>
      <a:accent4>
        <a:srgbClr val="8064A2"/>
      </a:accent4>
      <a:accent5>
        <a:srgbClr val="4BACC6"/>
      </a:accent5>
      <a:accent6>
        <a:srgbClr val="F79646"/>
      </a:accent6>
      <a:hlink>
        <a:srgbClr val="0C5C1E"/>
      </a:hlink>
      <a:folHlink>
        <a:srgbClr val="0A471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 cmpd="sng"/>
        <a:effectLst>
          <a:outerShdw blurRad="63500" sx="102000" sy="102000" algn="ctr" rotWithShape="0">
            <a:prstClr val="black">
              <a:alpha val="40000"/>
            </a:prstClr>
          </a:outerShdw>
        </a:effectLst>
      </a:spPr>
      <a:bodyPr lIns="182880" tIns="91440" rIns="91440" bIns="91440" rtlCol="0" anchor="ctr"/>
      <a:lstStyle>
        <a:defPPr>
          <a:defRPr sz="1600" dirty="0">
            <a:latin typeface="Arial"/>
            <a:cs typeface="Arial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 cmpd="sng">
          <a:solidFill>
            <a:schemeClr val="tx1">
              <a:lumMod val="50000"/>
            </a:schemeClr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290</Words>
  <Application>Microsoft Office PowerPoint</Application>
  <PresentationFormat>On-screen Show (4:3)</PresentationFormat>
  <Paragraphs>23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1_Office Theme</vt:lpstr>
      <vt:lpstr>Labcheck Next Generation  Quick Start Guide</vt:lpstr>
      <vt:lpstr>Distribution Lists</vt:lpstr>
      <vt:lpstr>Modifying Distribution lists</vt:lpstr>
      <vt:lpstr>Recipients </vt:lpstr>
      <vt:lpstr>Adding emails to a saved distribution list</vt:lpstr>
      <vt:lpstr>Adding a new contact</vt:lpstr>
      <vt:lpstr>Adding emails to a saved distribution list</vt:lpstr>
      <vt:lpstr>Saving your changes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Modifying Labels</dc:title>
  <dc:creator>Analysts</dc:creator>
  <cp:lastModifiedBy>Mary Geraci</cp:lastModifiedBy>
  <cp:revision>19</cp:revision>
  <dcterms:created xsi:type="dcterms:W3CDTF">2013-07-31T17:17:43Z</dcterms:created>
  <dcterms:modified xsi:type="dcterms:W3CDTF">2013-08-30T15:54:08Z</dcterms:modified>
</cp:coreProperties>
</file>