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819400"/>
            <a:ext cx="5839519" cy="106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1" y="3937458"/>
            <a:ext cx="4800600" cy="1929942"/>
          </a:xfrm>
        </p:spPr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Management Reports</a:t>
            </a:r>
          </a:p>
          <a:p>
            <a:pPr algn="l"/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Reports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743200" y="3733800"/>
            <a:ext cx="5844241" cy="687209"/>
            <a:chOff x="2420814" y="1600194"/>
            <a:chExt cx="5844241" cy="763409"/>
          </a:xfrm>
        </p:grpSpPr>
        <p:sp>
          <p:nvSpPr>
            <p:cNvPr id="6" name="Round Same Side Corner Rectangle 5"/>
            <p:cNvSpPr/>
            <p:nvPr/>
          </p:nvSpPr>
          <p:spPr>
            <a:xfrm rot="5400000">
              <a:off x="4961230" y="-9402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4"/>
            <p:cNvSpPr/>
            <p:nvPr/>
          </p:nvSpPr>
          <p:spPr>
            <a:xfrm>
              <a:off x="2420815" y="1637460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dirty="0" smtClean="0"/>
                <a:t>Summarizes sample transit times and lab turnaround times for a given time period (up to 12 months)</a:t>
              </a:r>
              <a:endParaRPr lang="en-US" sz="14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43200" y="2895600"/>
            <a:ext cx="5844241" cy="763409"/>
            <a:chOff x="2420814" y="1600194"/>
            <a:chExt cx="5844241" cy="763409"/>
          </a:xfrm>
        </p:grpSpPr>
        <p:sp>
          <p:nvSpPr>
            <p:cNvPr id="9" name="Round Same Side Corner Rectangle 8"/>
            <p:cNvSpPr/>
            <p:nvPr/>
          </p:nvSpPr>
          <p:spPr>
            <a:xfrm rot="5400000">
              <a:off x="4961230" y="-9402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 Same Side Corner Rectangle 4"/>
            <p:cNvSpPr/>
            <p:nvPr/>
          </p:nvSpPr>
          <p:spPr>
            <a:xfrm>
              <a:off x="2420815" y="1637460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dirty="0" smtClean="0"/>
                <a:t>D</a:t>
              </a:r>
              <a:r>
                <a:rPr lang="en-US" sz="1400" kern="1200" dirty="0" smtClean="0"/>
                <a:t>etails summary of severities (A,B,C &amp; D codes) over a given time period (up to 12 months), and the details or common issues regarding what caused the abnormal and critical severities</a:t>
              </a:r>
              <a:endParaRPr lang="en-US" sz="14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43200" y="2133600"/>
            <a:ext cx="5844241" cy="687209"/>
            <a:chOff x="2497014" y="1828794"/>
            <a:chExt cx="5844241" cy="763409"/>
          </a:xfrm>
        </p:grpSpPr>
        <p:sp>
          <p:nvSpPr>
            <p:cNvPr id="12" name="Round Same Side Corner Rectangle 11"/>
            <p:cNvSpPr/>
            <p:nvPr/>
          </p:nvSpPr>
          <p:spPr>
            <a:xfrm rot="5400000">
              <a:off x="5037430" y="-7116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 Same Side Corner Rectangle 4"/>
            <p:cNvSpPr/>
            <p:nvPr/>
          </p:nvSpPr>
          <p:spPr>
            <a:xfrm>
              <a:off x="2497014" y="1828794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dirty="0" smtClean="0"/>
                <a:t>Details all samples due within a given date range </a:t>
              </a:r>
              <a:endParaRPr lang="en-US" sz="14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743200" y="1371600"/>
            <a:ext cx="5844241" cy="685799"/>
            <a:chOff x="2420814" y="1600194"/>
            <a:chExt cx="5844241" cy="763409"/>
          </a:xfrm>
        </p:grpSpPr>
        <p:sp>
          <p:nvSpPr>
            <p:cNvPr id="15" name="Round Same Side Corner Rectangle 14"/>
            <p:cNvSpPr/>
            <p:nvPr/>
          </p:nvSpPr>
          <p:spPr>
            <a:xfrm rot="5400000">
              <a:off x="4961230" y="-9402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6" name="Round Same Side Corner Rectangle 4"/>
            <p:cNvSpPr/>
            <p:nvPr/>
          </p:nvSpPr>
          <p:spPr>
            <a:xfrm>
              <a:off x="2420815" y="1637460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kern="1200" dirty="0" smtClean="0"/>
                <a:t>Details the sample frequency established for all components  </a:t>
              </a:r>
              <a:endParaRPr lang="en-US" sz="14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43200" y="4495800"/>
            <a:ext cx="5844241" cy="763409"/>
            <a:chOff x="2420814" y="1600194"/>
            <a:chExt cx="5844241" cy="763409"/>
          </a:xfrm>
        </p:grpSpPr>
        <p:sp>
          <p:nvSpPr>
            <p:cNvPr id="18" name="Round Same Side Corner Rectangle 17"/>
            <p:cNvSpPr/>
            <p:nvPr/>
          </p:nvSpPr>
          <p:spPr>
            <a:xfrm rot="5400000">
              <a:off x="4961230" y="-9402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 Same Side Corner Rectangle 4"/>
            <p:cNvSpPr/>
            <p:nvPr/>
          </p:nvSpPr>
          <p:spPr>
            <a:xfrm>
              <a:off x="2420815" y="1637460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dirty="0" smtClean="0"/>
                <a:t>Details the total number of samples run each month for all units/components over a given time period (up to 12 months) for a given customer/worksite</a:t>
              </a:r>
              <a:endParaRPr lang="en-US" sz="14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743200" y="5334000"/>
            <a:ext cx="5844241" cy="611009"/>
            <a:chOff x="2420814" y="1600194"/>
            <a:chExt cx="5844241" cy="763409"/>
          </a:xfrm>
        </p:grpSpPr>
        <p:sp>
          <p:nvSpPr>
            <p:cNvPr id="21" name="Round Same Side Corner Rectangle 20"/>
            <p:cNvSpPr/>
            <p:nvPr/>
          </p:nvSpPr>
          <p:spPr>
            <a:xfrm rot="5400000">
              <a:off x="4961230" y="-9402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 Same Side Corner Rectangle 4"/>
            <p:cNvSpPr/>
            <p:nvPr/>
          </p:nvSpPr>
          <p:spPr>
            <a:xfrm>
              <a:off x="2420815" y="1637460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dirty="0" smtClean="0"/>
                <a:t>Details the severity of each report run for all units/components over a 30-week period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743200" y="6019800"/>
            <a:ext cx="5844241" cy="687209"/>
            <a:chOff x="2420814" y="1600194"/>
            <a:chExt cx="5844241" cy="763409"/>
          </a:xfrm>
        </p:grpSpPr>
        <p:sp>
          <p:nvSpPr>
            <p:cNvPr id="24" name="Round Same Side Corner Rectangle 23"/>
            <p:cNvSpPr/>
            <p:nvPr/>
          </p:nvSpPr>
          <p:spPr>
            <a:xfrm rot="5400000">
              <a:off x="4961230" y="-940222"/>
              <a:ext cx="763409" cy="5844241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ound Same Side Corner Rectangle 4"/>
            <p:cNvSpPr/>
            <p:nvPr/>
          </p:nvSpPr>
          <p:spPr>
            <a:xfrm>
              <a:off x="2420815" y="1637460"/>
              <a:ext cx="5806974" cy="688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dirty="0" smtClean="0"/>
                <a:t>Details all critical samples over a given time period (up to 12 months)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3400" y="4419600"/>
            <a:ext cx="2290051" cy="757374"/>
            <a:chOff x="134835" y="2438393"/>
            <a:chExt cx="2290051" cy="757374"/>
          </a:xfrm>
        </p:grpSpPr>
        <p:sp>
          <p:nvSpPr>
            <p:cNvPr id="27" name="Rounded Rectangle 26"/>
            <p:cNvSpPr/>
            <p:nvPr/>
          </p:nvSpPr>
          <p:spPr>
            <a:xfrm>
              <a:off x="134835" y="24383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171807" y="2475365"/>
              <a:ext cx="2216107" cy="68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Sample Summary</a:t>
              </a:r>
              <a:endParaRPr lang="en-US" sz="1800" kern="1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33400" y="5943600"/>
            <a:ext cx="2290051" cy="757374"/>
            <a:chOff x="134835" y="2438393"/>
            <a:chExt cx="2290051" cy="757374"/>
          </a:xfrm>
        </p:grpSpPr>
        <p:sp>
          <p:nvSpPr>
            <p:cNvPr id="30" name="Rounded Rectangle 29"/>
            <p:cNvSpPr/>
            <p:nvPr/>
          </p:nvSpPr>
          <p:spPr>
            <a:xfrm>
              <a:off x="134835" y="24383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171807" y="2475365"/>
              <a:ext cx="2216107" cy="68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Critical Condition</a:t>
              </a:r>
              <a:endParaRPr lang="en-US" sz="1800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400" y="5181600"/>
            <a:ext cx="2290051" cy="757374"/>
            <a:chOff x="134835" y="2438393"/>
            <a:chExt cx="2290051" cy="757374"/>
          </a:xfrm>
        </p:grpSpPr>
        <p:sp>
          <p:nvSpPr>
            <p:cNvPr id="33" name="Rounded Rectangle 32"/>
            <p:cNvSpPr/>
            <p:nvPr/>
          </p:nvSpPr>
          <p:spPr>
            <a:xfrm>
              <a:off x="134835" y="24383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171807" y="2514593"/>
              <a:ext cx="2216107" cy="6442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Summary of Conditions</a:t>
              </a:r>
              <a:endParaRPr lang="en-US" sz="1800" kern="1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33400" y="2895600"/>
            <a:ext cx="2290051" cy="757374"/>
            <a:chOff x="134835" y="2438393"/>
            <a:chExt cx="2290051" cy="757374"/>
          </a:xfrm>
        </p:grpSpPr>
        <p:sp>
          <p:nvSpPr>
            <p:cNvPr id="36" name="Rounded Rectangle 35"/>
            <p:cNvSpPr/>
            <p:nvPr/>
          </p:nvSpPr>
          <p:spPr>
            <a:xfrm>
              <a:off x="134835" y="24383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171807" y="2475365"/>
              <a:ext cx="2216107" cy="68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Condition Analysis</a:t>
              </a:r>
              <a:endParaRPr lang="en-US" sz="18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33400" y="3657600"/>
            <a:ext cx="2290051" cy="757374"/>
            <a:chOff x="134835" y="2438393"/>
            <a:chExt cx="2290051" cy="757374"/>
          </a:xfrm>
        </p:grpSpPr>
        <p:sp>
          <p:nvSpPr>
            <p:cNvPr id="39" name="Rounded Rectangle 38"/>
            <p:cNvSpPr/>
            <p:nvPr/>
          </p:nvSpPr>
          <p:spPr>
            <a:xfrm>
              <a:off x="134835" y="24383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171807" y="2475365"/>
              <a:ext cx="2216107" cy="68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Sample Turnaround</a:t>
              </a:r>
              <a:endParaRPr lang="en-US" sz="1800" kern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3400" y="2133600"/>
            <a:ext cx="2290051" cy="757374"/>
            <a:chOff x="171807" y="2362193"/>
            <a:chExt cx="2290051" cy="757374"/>
          </a:xfrm>
        </p:grpSpPr>
        <p:sp>
          <p:nvSpPr>
            <p:cNvPr id="42" name="Rounded Rectangle 41"/>
            <p:cNvSpPr/>
            <p:nvPr/>
          </p:nvSpPr>
          <p:spPr>
            <a:xfrm>
              <a:off x="171807" y="23621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171807" y="2362193"/>
              <a:ext cx="2216107" cy="68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Samples Due</a:t>
              </a:r>
              <a:endParaRPr lang="en-US" sz="1800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33400" y="1371600"/>
            <a:ext cx="2290051" cy="757374"/>
            <a:chOff x="134835" y="2438393"/>
            <a:chExt cx="2290051" cy="757374"/>
          </a:xfrm>
        </p:grpSpPr>
        <p:sp>
          <p:nvSpPr>
            <p:cNvPr id="45" name="Rounded Rectangle 44"/>
            <p:cNvSpPr/>
            <p:nvPr/>
          </p:nvSpPr>
          <p:spPr>
            <a:xfrm>
              <a:off x="134835" y="2438393"/>
              <a:ext cx="2290051" cy="7573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ounded Rectangle 4"/>
            <p:cNvSpPr/>
            <p:nvPr/>
          </p:nvSpPr>
          <p:spPr>
            <a:xfrm>
              <a:off x="171807" y="2475365"/>
              <a:ext cx="2216107" cy="68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Sample Frequency</a:t>
              </a:r>
              <a:endParaRPr lang="en-US" sz="1800" kern="1200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1752600" y="609600"/>
            <a:ext cx="5867400" cy="685800"/>
          </a:xfrm>
          <a:prstGeom prst="rect">
            <a:avLst/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cs typeface="Arial"/>
              </a:rPr>
              <a:t>Depending on your role, Labcheck offers management reports shown </a:t>
            </a:r>
            <a:r>
              <a:rPr lang="en-US" sz="1600" dirty="0">
                <a:cs typeface="Arial"/>
              </a:rPr>
              <a:t>in the table below: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Management Reports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1"/>
            <a:ext cx="91440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6477000" y="762000"/>
            <a:ext cx="2438400" cy="990600"/>
          </a:xfrm>
          <a:prstGeom prst="wedgeRectCallout">
            <a:avLst>
              <a:gd name="adj1" fmla="val -69599"/>
              <a:gd name="adj2" fmla="val 38785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>
                <a:cs typeface="Arial"/>
              </a:rPr>
              <a:t>To access your </a:t>
            </a:r>
            <a:r>
              <a:rPr lang="en-US" sz="1600" dirty="0" smtClean="0">
                <a:cs typeface="Arial"/>
              </a:rPr>
              <a:t>management reports click on the </a:t>
            </a:r>
            <a:r>
              <a:rPr lang="en-US" sz="1600" b="1" dirty="0" smtClean="0">
                <a:cs typeface="Arial"/>
              </a:rPr>
              <a:t>“Reports” </a:t>
            </a:r>
            <a:r>
              <a:rPr lang="en-US" sz="1600" dirty="0" smtClean="0">
                <a:cs typeface="Arial"/>
              </a:rPr>
              <a:t>tab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Oval 4"/>
          <p:cNvSpPr/>
          <p:nvPr/>
        </p:nvSpPr>
        <p:spPr>
          <a:xfrm>
            <a:off x="5105400" y="1371600"/>
            <a:ext cx="990600" cy="304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0" y="4419600"/>
            <a:ext cx="2438400" cy="990600"/>
          </a:xfrm>
          <a:prstGeom prst="wedgeRectCallout">
            <a:avLst>
              <a:gd name="adj1" fmla="val 74527"/>
              <a:gd name="adj2" fmla="val -8243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cs typeface="Arial"/>
              </a:rPr>
              <a:t>Step 1: </a:t>
            </a:r>
            <a:r>
              <a:rPr lang="en-US" sz="1600" dirty="0" smtClean="0">
                <a:cs typeface="Arial"/>
              </a:rPr>
              <a:t>Click on the report you would like to generate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Management Reports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1025"/>
            <a:ext cx="9144000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0" y="1600200"/>
            <a:ext cx="1905000" cy="762000"/>
          </a:xfrm>
          <a:prstGeom prst="wedgeRectCallout">
            <a:avLst>
              <a:gd name="adj1" fmla="val 97894"/>
              <a:gd name="adj2" fmla="val 6937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cs typeface="Arial"/>
              </a:rPr>
              <a:t>Step 1: </a:t>
            </a:r>
            <a:r>
              <a:rPr lang="en-US" sz="1600" dirty="0" smtClean="0">
                <a:cs typeface="Arial"/>
              </a:rPr>
              <a:t>Select your date range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81000" y="3429000"/>
            <a:ext cx="2286000" cy="762000"/>
          </a:xfrm>
          <a:prstGeom prst="wedgeRectCallout">
            <a:avLst>
              <a:gd name="adj1" fmla="val 118563"/>
              <a:gd name="adj2" fmla="val -3561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cs typeface="Arial"/>
              </a:rPr>
              <a:t>Step 2: </a:t>
            </a:r>
            <a:r>
              <a:rPr lang="en-US" sz="1600" dirty="0" smtClean="0">
                <a:cs typeface="Arial"/>
              </a:rPr>
              <a:t>Select worksite(s)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990600" y="4419600"/>
            <a:ext cx="2514600" cy="838200"/>
          </a:xfrm>
          <a:prstGeom prst="wedgeRectCallout">
            <a:avLst>
              <a:gd name="adj1" fmla="val 55431"/>
              <a:gd name="adj2" fmla="val 13446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cs typeface="Arial"/>
              </a:rPr>
              <a:t>Step 3: </a:t>
            </a:r>
            <a:r>
              <a:rPr lang="en-US" sz="1600" dirty="0" smtClean="0">
                <a:cs typeface="Arial"/>
              </a:rPr>
              <a:t>Click </a:t>
            </a:r>
            <a:r>
              <a:rPr lang="en-US" sz="1600" b="1" dirty="0" smtClean="0">
                <a:cs typeface="Arial"/>
              </a:rPr>
              <a:t>“Display Report”</a:t>
            </a:r>
            <a:r>
              <a:rPr lang="en-US" sz="1600" dirty="0" smtClean="0">
                <a:cs typeface="Arial"/>
              </a:rPr>
              <a:t> to view your management report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3352800" y="5943600"/>
            <a:ext cx="1143000" cy="3810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943600" y="4038600"/>
            <a:ext cx="3048000" cy="2057400"/>
          </a:xfrm>
          <a:prstGeom prst="wedgeRectCallout">
            <a:avLst>
              <a:gd name="adj1" fmla="val -49147"/>
              <a:gd name="adj2" fmla="val -11108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You can save your selections for future use by clicking on the </a:t>
            </a:r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“Save Filter” 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button</a:t>
            </a:r>
          </a:p>
          <a:p>
            <a:pPr algn="ctr"/>
            <a:endParaRPr lang="en-US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US" sz="1400" i="1" dirty="0" smtClean="0">
                <a:solidFill>
                  <a:schemeClr val="tx1"/>
                </a:solidFill>
                <a:latin typeface="Arial"/>
                <a:cs typeface="Arial"/>
              </a:rPr>
              <a:t>Note: For more detailed instructions view Filters quick start guide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5791200" y="2514600"/>
            <a:ext cx="381000" cy="3810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&amp; Printing Management Reports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599"/>
            <a:ext cx="9144000" cy="624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ular Callout 4"/>
          <p:cNvSpPr/>
          <p:nvPr/>
        </p:nvSpPr>
        <p:spPr>
          <a:xfrm>
            <a:off x="228600" y="2209800"/>
            <a:ext cx="3962400" cy="1000125"/>
          </a:xfrm>
          <a:prstGeom prst="wedgeRectCallout">
            <a:avLst>
              <a:gd name="adj1" fmla="val -388"/>
              <a:gd name="adj2" fmla="val -45794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Note: If the management report does not appear after clicking “Display Report” please ensure that your Pop Up Blocker is set to off.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762000" y="5257800"/>
            <a:ext cx="3352800" cy="790575"/>
          </a:xfrm>
          <a:prstGeom prst="wedgeRectCallout">
            <a:avLst>
              <a:gd name="adj1" fmla="val 54140"/>
              <a:gd name="adj2" fmla="val 79801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To save the report: click </a:t>
            </a:r>
            <a:r>
              <a:rPr lang="en-US" sz="1600" b="1" dirty="0" smtClean="0">
                <a:solidFill>
                  <a:schemeClr val="tx1"/>
                </a:solidFill>
              </a:rPr>
              <a:t>“Save” </a:t>
            </a:r>
            <a:r>
              <a:rPr lang="en-US" sz="1600" dirty="0" smtClean="0">
                <a:solidFill>
                  <a:schemeClr val="tx1"/>
                </a:solidFill>
              </a:rPr>
              <a:t>or select </a:t>
            </a:r>
            <a:r>
              <a:rPr lang="en-US" sz="1600" b="1" dirty="0" smtClean="0">
                <a:solidFill>
                  <a:schemeClr val="tx1"/>
                </a:solidFill>
              </a:rPr>
              <a:t>(Ctrl +S) </a:t>
            </a:r>
            <a:r>
              <a:rPr lang="en-US" sz="1600" dirty="0" smtClean="0">
                <a:solidFill>
                  <a:schemeClr val="tx1"/>
                </a:solidFill>
              </a:rPr>
              <a:t>on your keyboard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181600" y="4495800"/>
            <a:ext cx="2819400" cy="1066800"/>
          </a:xfrm>
          <a:prstGeom prst="wedgeRectCallout">
            <a:avLst>
              <a:gd name="adj1" fmla="val -63336"/>
              <a:gd name="adj2" fmla="val 94753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To print the report: Click </a:t>
            </a:r>
            <a:r>
              <a:rPr lang="en-US" sz="1600" b="1" dirty="0" smtClean="0">
                <a:solidFill>
                  <a:schemeClr val="tx1"/>
                </a:solidFill>
              </a:rPr>
              <a:t>“Print” </a:t>
            </a:r>
            <a:r>
              <a:rPr lang="en-US" sz="1600" dirty="0" smtClean="0">
                <a:solidFill>
                  <a:schemeClr val="tx1"/>
                </a:solidFill>
              </a:rPr>
              <a:t>or select </a:t>
            </a:r>
            <a:r>
              <a:rPr lang="en-US" sz="1600" b="1" dirty="0" smtClean="0">
                <a:solidFill>
                  <a:schemeClr val="tx1"/>
                </a:solidFill>
              </a:rPr>
              <a:t>(Ctrl + P) </a:t>
            </a:r>
            <a:r>
              <a:rPr lang="en-US" sz="1600" dirty="0" smtClean="0">
                <a:solidFill>
                  <a:schemeClr val="tx1"/>
                </a:solidFill>
              </a:rPr>
              <a:t>on your keyboard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 cmpd="sng">
          <a:solidFill>
            <a:schemeClr val="tx1">
              <a:lumMod val="50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318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Labcheck Next Generation  Quick Start Guide</vt:lpstr>
      <vt:lpstr>Management Reports</vt:lpstr>
      <vt:lpstr>Creating Management Reports</vt:lpstr>
      <vt:lpstr>Creating Management Reports</vt:lpstr>
      <vt:lpstr>Saving &amp; Printing Management Reports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Mary Geraci</cp:lastModifiedBy>
  <cp:revision>61</cp:revision>
  <dcterms:created xsi:type="dcterms:W3CDTF">2013-08-28T13:50:23Z</dcterms:created>
  <dcterms:modified xsi:type="dcterms:W3CDTF">2013-08-30T15:55:13Z</dcterms:modified>
</cp:coreProperties>
</file>