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86" r:id="rId5"/>
    <p:sldId id="277" r:id="rId6"/>
    <p:sldId id="279" r:id="rId7"/>
    <p:sldId id="278" r:id="rId8"/>
    <p:sldId id="280" r:id="rId9"/>
    <p:sldId id="281" r:id="rId10"/>
    <p:sldId id="282" r:id="rId11"/>
    <p:sldId id="283" r:id="rId12"/>
    <p:sldId id="284" r:id="rId13"/>
    <p:sldId id="287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438" autoAdjust="0"/>
  </p:normalViewPr>
  <p:slideViewPr>
    <p:cSldViewPr>
      <p:cViewPr>
        <p:scale>
          <a:sx n="78" d="100"/>
          <a:sy n="78" d="100"/>
        </p:scale>
        <p:origin x="-11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9A9C-4FE1-4229-BC1B-4BF1B830EA77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1B40-0311-45B2-999C-3F0C304B29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1125" dist="12700" dir="5400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447800"/>
            <a:ext cx="9144000" cy="3048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62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abcheck Logo_Dec 20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2479765" cy="76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1125" dist="12700" dir="5400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D5921"/>
              </a:gs>
              <a:gs pos="28000">
                <a:schemeClr val="accent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56" y="148453"/>
            <a:ext cx="8077200" cy="381000"/>
          </a:xfrm>
        </p:spPr>
        <p:txBody>
          <a:bodyPr anchor="b">
            <a:noAutofit/>
          </a:bodyPr>
          <a:lstStyle>
            <a:lvl1pPr algn="l"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7A44-C0E7-430E-A5CD-C26C0BB133AC}" type="datetimeFigureOut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895600"/>
            <a:ext cx="5839519" cy="1066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0" dirty="0" smtClean="0"/>
              <a:t>Labcheck Next Generation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Quick Start Guide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3937458"/>
            <a:ext cx="4800600" cy="1929942"/>
          </a:xfrm>
        </p:spPr>
        <p:txBody>
          <a:bodyPr anchor="t">
            <a:normAutofit/>
          </a:bodyPr>
          <a:lstStyle/>
          <a:p>
            <a:r>
              <a:rPr lang="en-US" sz="2300" b="1" dirty="0">
                <a:solidFill>
                  <a:srgbClr val="008000"/>
                </a:solidFill>
              </a:rPr>
              <a:t>Label </a:t>
            </a:r>
            <a:r>
              <a:rPr lang="en-US" sz="2300" b="1" dirty="0" smtClean="0">
                <a:solidFill>
                  <a:srgbClr val="008000"/>
                </a:solidFill>
              </a:rPr>
              <a:t>Printing – E-Labels</a:t>
            </a:r>
            <a:endParaRPr lang="en-US" sz="23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E-Label Confirmation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0"/>
            <a:ext cx="8839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74905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838200" y="3810000"/>
            <a:ext cx="3276600" cy="1600200"/>
          </a:xfrm>
          <a:prstGeom prst="wedgeRectCallout">
            <a:avLst>
              <a:gd name="adj1" fmla="val 81335"/>
              <a:gd name="adj2" fmla="val -9871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Confirmation message that an e-number will automatically be assigned to the sample label being generated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Labels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19332"/>
            <a:ext cx="8839200" cy="5219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8600" y="4191000"/>
            <a:ext cx="3962400" cy="457200"/>
          </a:xfrm>
          <a:prstGeom prst="wedgeRectCallout">
            <a:avLst>
              <a:gd name="adj1" fmla="val -11409"/>
              <a:gd name="adj2" fmla="val -507413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Select Label Sheet Start Position.</a:t>
            </a:r>
            <a:endParaRPr lang="en-US" sz="1200" i="1" dirty="0"/>
          </a:p>
        </p:txBody>
      </p:sp>
      <p:sp>
        <p:nvSpPr>
          <p:cNvPr id="6" name="Rectangular Callout 8"/>
          <p:cNvSpPr/>
          <p:nvPr/>
        </p:nvSpPr>
        <p:spPr>
          <a:xfrm>
            <a:off x="3048000" y="5867400"/>
            <a:ext cx="2886166" cy="721353"/>
          </a:xfrm>
          <a:custGeom>
            <a:avLst/>
            <a:gdLst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2533650 w 4343400"/>
              <a:gd name="connsiteY2" fmla="*/ 0 h 960120"/>
              <a:gd name="connsiteX3" fmla="*/ 3619500 w 4343400"/>
              <a:gd name="connsiteY3" fmla="*/ 0 h 960120"/>
              <a:gd name="connsiteX4" fmla="*/ 4343400 w 4343400"/>
              <a:gd name="connsiteY4" fmla="*/ 0 h 960120"/>
              <a:gd name="connsiteX5" fmla="*/ 4343400 w 4343400"/>
              <a:gd name="connsiteY5" fmla="*/ 560070 h 960120"/>
              <a:gd name="connsiteX6" fmla="*/ 4343400 w 4343400"/>
              <a:gd name="connsiteY6" fmla="*/ 560070 h 960120"/>
              <a:gd name="connsiteX7" fmla="*/ 4343400 w 4343400"/>
              <a:gd name="connsiteY7" fmla="*/ 800100 h 960120"/>
              <a:gd name="connsiteX8" fmla="*/ 4343400 w 4343400"/>
              <a:gd name="connsiteY8" fmla="*/ 960120 h 960120"/>
              <a:gd name="connsiteX9" fmla="*/ 3619500 w 4343400"/>
              <a:gd name="connsiteY9" fmla="*/ 960120 h 960120"/>
              <a:gd name="connsiteX10" fmla="*/ 2181082 w 4343400"/>
              <a:gd name="connsiteY10" fmla="*/ 1516865 h 960120"/>
              <a:gd name="connsiteX11" fmla="*/ 2533650 w 4343400"/>
              <a:gd name="connsiteY11" fmla="*/ 960120 h 960120"/>
              <a:gd name="connsiteX12" fmla="*/ 0 w 4343400"/>
              <a:gd name="connsiteY12" fmla="*/ 960120 h 960120"/>
              <a:gd name="connsiteX13" fmla="*/ 0 w 4343400"/>
              <a:gd name="connsiteY13" fmla="*/ 800100 h 960120"/>
              <a:gd name="connsiteX14" fmla="*/ 0 w 4343400"/>
              <a:gd name="connsiteY14" fmla="*/ 560070 h 960120"/>
              <a:gd name="connsiteX15" fmla="*/ 0 w 4343400"/>
              <a:gd name="connsiteY15" fmla="*/ 560070 h 960120"/>
              <a:gd name="connsiteX16" fmla="*/ 0 w 4343400"/>
              <a:gd name="connsiteY16" fmla="*/ 0 h 960120"/>
              <a:gd name="connsiteX0" fmla="*/ 0 w 4343400"/>
              <a:gd name="connsiteY0" fmla="*/ 0 h 1516865"/>
              <a:gd name="connsiteX1" fmla="*/ 2533650 w 4343400"/>
              <a:gd name="connsiteY1" fmla="*/ 0 h 1516865"/>
              <a:gd name="connsiteX2" fmla="*/ 2533650 w 4343400"/>
              <a:gd name="connsiteY2" fmla="*/ 0 h 1516865"/>
              <a:gd name="connsiteX3" fmla="*/ 3619500 w 4343400"/>
              <a:gd name="connsiteY3" fmla="*/ 0 h 1516865"/>
              <a:gd name="connsiteX4" fmla="*/ 4343400 w 4343400"/>
              <a:gd name="connsiteY4" fmla="*/ 0 h 1516865"/>
              <a:gd name="connsiteX5" fmla="*/ 4343400 w 4343400"/>
              <a:gd name="connsiteY5" fmla="*/ 560070 h 1516865"/>
              <a:gd name="connsiteX6" fmla="*/ 4343400 w 4343400"/>
              <a:gd name="connsiteY6" fmla="*/ 560070 h 1516865"/>
              <a:gd name="connsiteX7" fmla="*/ 4343400 w 4343400"/>
              <a:gd name="connsiteY7" fmla="*/ 800100 h 1516865"/>
              <a:gd name="connsiteX8" fmla="*/ 4343400 w 4343400"/>
              <a:gd name="connsiteY8" fmla="*/ 960120 h 1516865"/>
              <a:gd name="connsiteX9" fmla="*/ 2928620 w 4343400"/>
              <a:gd name="connsiteY9" fmla="*/ 960120 h 1516865"/>
              <a:gd name="connsiteX10" fmla="*/ 2181082 w 4343400"/>
              <a:gd name="connsiteY10" fmla="*/ 1516865 h 1516865"/>
              <a:gd name="connsiteX11" fmla="*/ 2533650 w 4343400"/>
              <a:gd name="connsiteY11" fmla="*/ 960120 h 1516865"/>
              <a:gd name="connsiteX12" fmla="*/ 0 w 4343400"/>
              <a:gd name="connsiteY12" fmla="*/ 960120 h 1516865"/>
              <a:gd name="connsiteX13" fmla="*/ 0 w 4343400"/>
              <a:gd name="connsiteY13" fmla="*/ 800100 h 1516865"/>
              <a:gd name="connsiteX14" fmla="*/ 0 w 4343400"/>
              <a:gd name="connsiteY14" fmla="*/ 560070 h 1516865"/>
              <a:gd name="connsiteX15" fmla="*/ 0 w 4343400"/>
              <a:gd name="connsiteY15" fmla="*/ 560070 h 1516865"/>
              <a:gd name="connsiteX16" fmla="*/ 0 w 4343400"/>
              <a:gd name="connsiteY16" fmla="*/ 0 h 1516865"/>
              <a:gd name="connsiteX0" fmla="*/ 0 w 4343400"/>
              <a:gd name="connsiteY0" fmla="*/ 0 h 1547345"/>
              <a:gd name="connsiteX1" fmla="*/ 2533650 w 4343400"/>
              <a:gd name="connsiteY1" fmla="*/ 0 h 1547345"/>
              <a:gd name="connsiteX2" fmla="*/ 2533650 w 4343400"/>
              <a:gd name="connsiteY2" fmla="*/ 0 h 1547345"/>
              <a:gd name="connsiteX3" fmla="*/ 3619500 w 4343400"/>
              <a:gd name="connsiteY3" fmla="*/ 0 h 1547345"/>
              <a:gd name="connsiteX4" fmla="*/ 4343400 w 4343400"/>
              <a:gd name="connsiteY4" fmla="*/ 0 h 1547345"/>
              <a:gd name="connsiteX5" fmla="*/ 4343400 w 4343400"/>
              <a:gd name="connsiteY5" fmla="*/ 560070 h 1547345"/>
              <a:gd name="connsiteX6" fmla="*/ 4343400 w 4343400"/>
              <a:gd name="connsiteY6" fmla="*/ 560070 h 1547345"/>
              <a:gd name="connsiteX7" fmla="*/ 4343400 w 4343400"/>
              <a:gd name="connsiteY7" fmla="*/ 800100 h 1547345"/>
              <a:gd name="connsiteX8" fmla="*/ 4343400 w 4343400"/>
              <a:gd name="connsiteY8" fmla="*/ 960120 h 1547345"/>
              <a:gd name="connsiteX9" fmla="*/ 2928620 w 4343400"/>
              <a:gd name="connsiteY9" fmla="*/ 960120 h 1547345"/>
              <a:gd name="connsiteX10" fmla="*/ 1541002 w 4343400"/>
              <a:gd name="connsiteY10" fmla="*/ 1547345 h 1547345"/>
              <a:gd name="connsiteX11" fmla="*/ 2533650 w 4343400"/>
              <a:gd name="connsiteY11" fmla="*/ 960120 h 1547345"/>
              <a:gd name="connsiteX12" fmla="*/ 0 w 4343400"/>
              <a:gd name="connsiteY12" fmla="*/ 960120 h 1547345"/>
              <a:gd name="connsiteX13" fmla="*/ 0 w 4343400"/>
              <a:gd name="connsiteY13" fmla="*/ 800100 h 1547345"/>
              <a:gd name="connsiteX14" fmla="*/ 0 w 4343400"/>
              <a:gd name="connsiteY14" fmla="*/ 560070 h 1547345"/>
              <a:gd name="connsiteX15" fmla="*/ 0 w 4343400"/>
              <a:gd name="connsiteY15" fmla="*/ 560070 h 1547345"/>
              <a:gd name="connsiteX16" fmla="*/ 0 w 4343400"/>
              <a:gd name="connsiteY16" fmla="*/ 0 h 1547345"/>
              <a:gd name="connsiteX0" fmla="*/ 0 w 4343400"/>
              <a:gd name="connsiteY0" fmla="*/ 0 h 1547345"/>
              <a:gd name="connsiteX1" fmla="*/ 2533650 w 4343400"/>
              <a:gd name="connsiteY1" fmla="*/ 0 h 1547345"/>
              <a:gd name="connsiteX2" fmla="*/ 2533650 w 4343400"/>
              <a:gd name="connsiteY2" fmla="*/ 0 h 1547345"/>
              <a:gd name="connsiteX3" fmla="*/ 3619500 w 4343400"/>
              <a:gd name="connsiteY3" fmla="*/ 0 h 1547345"/>
              <a:gd name="connsiteX4" fmla="*/ 4343400 w 4343400"/>
              <a:gd name="connsiteY4" fmla="*/ 0 h 1547345"/>
              <a:gd name="connsiteX5" fmla="*/ 4343400 w 4343400"/>
              <a:gd name="connsiteY5" fmla="*/ 560070 h 1547345"/>
              <a:gd name="connsiteX6" fmla="*/ 4343400 w 4343400"/>
              <a:gd name="connsiteY6" fmla="*/ 560070 h 1547345"/>
              <a:gd name="connsiteX7" fmla="*/ 4343400 w 4343400"/>
              <a:gd name="connsiteY7" fmla="*/ 800100 h 1547345"/>
              <a:gd name="connsiteX8" fmla="*/ 4343400 w 4343400"/>
              <a:gd name="connsiteY8" fmla="*/ 960120 h 1547345"/>
              <a:gd name="connsiteX9" fmla="*/ 2928620 w 4343400"/>
              <a:gd name="connsiteY9" fmla="*/ 960120 h 1547345"/>
              <a:gd name="connsiteX10" fmla="*/ 1541002 w 4343400"/>
              <a:gd name="connsiteY10" fmla="*/ 1547345 h 1547345"/>
              <a:gd name="connsiteX11" fmla="*/ 797983 w 4343400"/>
              <a:gd name="connsiteY11" fmla="*/ 960120 h 1547345"/>
              <a:gd name="connsiteX12" fmla="*/ 0 w 4343400"/>
              <a:gd name="connsiteY12" fmla="*/ 960120 h 1547345"/>
              <a:gd name="connsiteX13" fmla="*/ 0 w 4343400"/>
              <a:gd name="connsiteY13" fmla="*/ 800100 h 1547345"/>
              <a:gd name="connsiteX14" fmla="*/ 0 w 4343400"/>
              <a:gd name="connsiteY14" fmla="*/ 560070 h 1547345"/>
              <a:gd name="connsiteX15" fmla="*/ 0 w 4343400"/>
              <a:gd name="connsiteY15" fmla="*/ 560070 h 1547345"/>
              <a:gd name="connsiteX16" fmla="*/ 0 w 4343400"/>
              <a:gd name="connsiteY16" fmla="*/ 0 h 1547345"/>
              <a:gd name="connsiteX0" fmla="*/ 0 w 4343400"/>
              <a:gd name="connsiteY0" fmla="*/ 0 h 1547345"/>
              <a:gd name="connsiteX1" fmla="*/ 2533650 w 4343400"/>
              <a:gd name="connsiteY1" fmla="*/ 0 h 1547345"/>
              <a:gd name="connsiteX2" fmla="*/ 2533650 w 4343400"/>
              <a:gd name="connsiteY2" fmla="*/ 0 h 1547345"/>
              <a:gd name="connsiteX3" fmla="*/ 3619500 w 4343400"/>
              <a:gd name="connsiteY3" fmla="*/ 0 h 1547345"/>
              <a:gd name="connsiteX4" fmla="*/ 4343400 w 4343400"/>
              <a:gd name="connsiteY4" fmla="*/ 0 h 1547345"/>
              <a:gd name="connsiteX5" fmla="*/ 4343400 w 4343400"/>
              <a:gd name="connsiteY5" fmla="*/ 560070 h 1547345"/>
              <a:gd name="connsiteX6" fmla="*/ 4343400 w 4343400"/>
              <a:gd name="connsiteY6" fmla="*/ 560070 h 1547345"/>
              <a:gd name="connsiteX7" fmla="*/ 4343400 w 4343400"/>
              <a:gd name="connsiteY7" fmla="*/ 800100 h 1547345"/>
              <a:gd name="connsiteX8" fmla="*/ 4343400 w 4343400"/>
              <a:gd name="connsiteY8" fmla="*/ 960120 h 1547345"/>
              <a:gd name="connsiteX9" fmla="*/ 1171787 w 4343400"/>
              <a:gd name="connsiteY9" fmla="*/ 960120 h 1547345"/>
              <a:gd name="connsiteX10" fmla="*/ 1541002 w 4343400"/>
              <a:gd name="connsiteY10" fmla="*/ 1547345 h 1547345"/>
              <a:gd name="connsiteX11" fmla="*/ 797983 w 4343400"/>
              <a:gd name="connsiteY11" fmla="*/ 960120 h 1547345"/>
              <a:gd name="connsiteX12" fmla="*/ 0 w 4343400"/>
              <a:gd name="connsiteY12" fmla="*/ 960120 h 1547345"/>
              <a:gd name="connsiteX13" fmla="*/ 0 w 4343400"/>
              <a:gd name="connsiteY13" fmla="*/ 800100 h 1547345"/>
              <a:gd name="connsiteX14" fmla="*/ 0 w 4343400"/>
              <a:gd name="connsiteY14" fmla="*/ 560070 h 1547345"/>
              <a:gd name="connsiteX15" fmla="*/ 0 w 4343400"/>
              <a:gd name="connsiteY15" fmla="*/ 560070 h 1547345"/>
              <a:gd name="connsiteX16" fmla="*/ 0 w 4343400"/>
              <a:gd name="connsiteY16" fmla="*/ 0 h 1547345"/>
              <a:gd name="connsiteX0" fmla="*/ 0 w 4343400"/>
              <a:gd name="connsiteY0" fmla="*/ 0 h 1568512"/>
              <a:gd name="connsiteX1" fmla="*/ 2533650 w 4343400"/>
              <a:gd name="connsiteY1" fmla="*/ 0 h 1568512"/>
              <a:gd name="connsiteX2" fmla="*/ 2533650 w 4343400"/>
              <a:gd name="connsiteY2" fmla="*/ 0 h 1568512"/>
              <a:gd name="connsiteX3" fmla="*/ 3619500 w 4343400"/>
              <a:gd name="connsiteY3" fmla="*/ 0 h 1568512"/>
              <a:gd name="connsiteX4" fmla="*/ 4343400 w 4343400"/>
              <a:gd name="connsiteY4" fmla="*/ 0 h 1568512"/>
              <a:gd name="connsiteX5" fmla="*/ 4343400 w 4343400"/>
              <a:gd name="connsiteY5" fmla="*/ 560070 h 1568512"/>
              <a:gd name="connsiteX6" fmla="*/ 4343400 w 4343400"/>
              <a:gd name="connsiteY6" fmla="*/ 560070 h 1568512"/>
              <a:gd name="connsiteX7" fmla="*/ 4343400 w 4343400"/>
              <a:gd name="connsiteY7" fmla="*/ 800100 h 1568512"/>
              <a:gd name="connsiteX8" fmla="*/ 4343400 w 4343400"/>
              <a:gd name="connsiteY8" fmla="*/ 960120 h 1568512"/>
              <a:gd name="connsiteX9" fmla="*/ 1171787 w 4343400"/>
              <a:gd name="connsiteY9" fmla="*/ 960120 h 1568512"/>
              <a:gd name="connsiteX10" fmla="*/ 916585 w 4343400"/>
              <a:gd name="connsiteY10" fmla="*/ 1568512 h 1568512"/>
              <a:gd name="connsiteX11" fmla="*/ 797983 w 4343400"/>
              <a:gd name="connsiteY11" fmla="*/ 960120 h 1568512"/>
              <a:gd name="connsiteX12" fmla="*/ 0 w 4343400"/>
              <a:gd name="connsiteY12" fmla="*/ 960120 h 1568512"/>
              <a:gd name="connsiteX13" fmla="*/ 0 w 4343400"/>
              <a:gd name="connsiteY13" fmla="*/ 800100 h 1568512"/>
              <a:gd name="connsiteX14" fmla="*/ 0 w 4343400"/>
              <a:gd name="connsiteY14" fmla="*/ 560070 h 1568512"/>
              <a:gd name="connsiteX15" fmla="*/ 0 w 4343400"/>
              <a:gd name="connsiteY15" fmla="*/ 560070 h 1568512"/>
              <a:gd name="connsiteX16" fmla="*/ 0 w 4343400"/>
              <a:gd name="connsiteY16" fmla="*/ 0 h 1568512"/>
              <a:gd name="connsiteX0" fmla="*/ 0 w 4343400"/>
              <a:gd name="connsiteY0" fmla="*/ 0 h 1473262"/>
              <a:gd name="connsiteX1" fmla="*/ 2533650 w 4343400"/>
              <a:gd name="connsiteY1" fmla="*/ 0 h 1473262"/>
              <a:gd name="connsiteX2" fmla="*/ 2533650 w 4343400"/>
              <a:gd name="connsiteY2" fmla="*/ 0 h 1473262"/>
              <a:gd name="connsiteX3" fmla="*/ 3619500 w 4343400"/>
              <a:gd name="connsiteY3" fmla="*/ 0 h 1473262"/>
              <a:gd name="connsiteX4" fmla="*/ 4343400 w 4343400"/>
              <a:gd name="connsiteY4" fmla="*/ 0 h 1473262"/>
              <a:gd name="connsiteX5" fmla="*/ 4343400 w 4343400"/>
              <a:gd name="connsiteY5" fmla="*/ 560070 h 1473262"/>
              <a:gd name="connsiteX6" fmla="*/ 4343400 w 4343400"/>
              <a:gd name="connsiteY6" fmla="*/ 560070 h 1473262"/>
              <a:gd name="connsiteX7" fmla="*/ 4343400 w 4343400"/>
              <a:gd name="connsiteY7" fmla="*/ 800100 h 1473262"/>
              <a:gd name="connsiteX8" fmla="*/ 4343400 w 4343400"/>
              <a:gd name="connsiteY8" fmla="*/ 960120 h 1473262"/>
              <a:gd name="connsiteX9" fmla="*/ 1171787 w 4343400"/>
              <a:gd name="connsiteY9" fmla="*/ 960120 h 1473262"/>
              <a:gd name="connsiteX10" fmla="*/ 906002 w 4343400"/>
              <a:gd name="connsiteY10" fmla="*/ 1473262 h 1473262"/>
              <a:gd name="connsiteX11" fmla="*/ 797983 w 4343400"/>
              <a:gd name="connsiteY11" fmla="*/ 960120 h 1473262"/>
              <a:gd name="connsiteX12" fmla="*/ 0 w 4343400"/>
              <a:gd name="connsiteY12" fmla="*/ 960120 h 1473262"/>
              <a:gd name="connsiteX13" fmla="*/ 0 w 4343400"/>
              <a:gd name="connsiteY13" fmla="*/ 800100 h 1473262"/>
              <a:gd name="connsiteX14" fmla="*/ 0 w 4343400"/>
              <a:gd name="connsiteY14" fmla="*/ 560070 h 1473262"/>
              <a:gd name="connsiteX15" fmla="*/ 0 w 4343400"/>
              <a:gd name="connsiteY15" fmla="*/ 560070 h 1473262"/>
              <a:gd name="connsiteX16" fmla="*/ 0 w 4343400"/>
              <a:gd name="connsiteY16" fmla="*/ 0 h 1473262"/>
              <a:gd name="connsiteX0" fmla="*/ 0 w 4343400"/>
              <a:gd name="connsiteY0" fmla="*/ 0 h 1473262"/>
              <a:gd name="connsiteX1" fmla="*/ 2533650 w 4343400"/>
              <a:gd name="connsiteY1" fmla="*/ 0 h 1473262"/>
              <a:gd name="connsiteX2" fmla="*/ 2533650 w 4343400"/>
              <a:gd name="connsiteY2" fmla="*/ 0 h 1473262"/>
              <a:gd name="connsiteX3" fmla="*/ 3619500 w 4343400"/>
              <a:gd name="connsiteY3" fmla="*/ 0 h 1473262"/>
              <a:gd name="connsiteX4" fmla="*/ 4343400 w 4343400"/>
              <a:gd name="connsiteY4" fmla="*/ 0 h 1473262"/>
              <a:gd name="connsiteX5" fmla="*/ 4343400 w 4343400"/>
              <a:gd name="connsiteY5" fmla="*/ 560070 h 1473262"/>
              <a:gd name="connsiteX6" fmla="*/ 4343400 w 4343400"/>
              <a:gd name="connsiteY6" fmla="*/ 560070 h 1473262"/>
              <a:gd name="connsiteX7" fmla="*/ 4343400 w 4343400"/>
              <a:gd name="connsiteY7" fmla="*/ 800100 h 1473262"/>
              <a:gd name="connsiteX8" fmla="*/ 4343400 w 4343400"/>
              <a:gd name="connsiteY8" fmla="*/ 960120 h 1473262"/>
              <a:gd name="connsiteX9" fmla="*/ 1171787 w 4343400"/>
              <a:gd name="connsiteY9" fmla="*/ 960120 h 1473262"/>
              <a:gd name="connsiteX10" fmla="*/ 906002 w 4343400"/>
              <a:gd name="connsiteY10" fmla="*/ 1473262 h 1473262"/>
              <a:gd name="connsiteX11" fmla="*/ 935566 w 4343400"/>
              <a:gd name="connsiteY11" fmla="*/ 960120 h 1473262"/>
              <a:gd name="connsiteX12" fmla="*/ 0 w 4343400"/>
              <a:gd name="connsiteY12" fmla="*/ 960120 h 1473262"/>
              <a:gd name="connsiteX13" fmla="*/ 0 w 4343400"/>
              <a:gd name="connsiteY13" fmla="*/ 800100 h 1473262"/>
              <a:gd name="connsiteX14" fmla="*/ 0 w 4343400"/>
              <a:gd name="connsiteY14" fmla="*/ 560070 h 1473262"/>
              <a:gd name="connsiteX15" fmla="*/ 0 w 4343400"/>
              <a:gd name="connsiteY15" fmla="*/ 560070 h 1473262"/>
              <a:gd name="connsiteX16" fmla="*/ 0 w 4343400"/>
              <a:gd name="connsiteY16" fmla="*/ 0 h 1473262"/>
              <a:gd name="connsiteX0" fmla="*/ 0 w 4343400"/>
              <a:gd name="connsiteY0" fmla="*/ 0 h 1473262"/>
              <a:gd name="connsiteX1" fmla="*/ 2533650 w 4343400"/>
              <a:gd name="connsiteY1" fmla="*/ 0 h 1473262"/>
              <a:gd name="connsiteX2" fmla="*/ 2533650 w 4343400"/>
              <a:gd name="connsiteY2" fmla="*/ 0 h 1473262"/>
              <a:gd name="connsiteX3" fmla="*/ 3619500 w 4343400"/>
              <a:gd name="connsiteY3" fmla="*/ 0 h 1473262"/>
              <a:gd name="connsiteX4" fmla="*/ 4343400 w 4343400"/>
              <a:gd name="connsiteY4" fmla="*/ 0 h 1473262"/>
              <a:gd name="connsiteX5" fmla="*/ 4343400 w 4343400"/>
              <a:gd name="connsiteY5" fmla="*/ 560070 h 1473262"/>
              <a:gd name="connsiteX6" fmla="*/ 4343400 w 4343400"/>
              <a:gd name="connsiteY6" fmla="*/ 560070 h 1473262"/>
              <a:gd name="connsiteX7" fmla="*/ 4343400 w 4343400"/>
              <a:gd name="connsiteY7" fmla="*/ 800100 h 1473262"/>
              <a:gd name="connsiteX8" fmla="*/ 4343400 w 4343400"/>
              <a:gd name="connsiteY8" fmla="*/ 960120 h 1473262"/>
              <a:gd name="connsiteX9" fmla="*/ 1171787 w 4343400"/>
              <a:gd name="connsiteY9" fmla="*/ 960120 h 1473262"/>
              <a:gd name="connsiteX10" fmla="*/ 969502 w 4343400"/>
              <a:gd name="connsiteY10" fmla="*/ 1473262 h 1473262"/>
              <a:gd name="connsiteX11" fmla="*/ 935566 w 4343400"/>
              <a:gd name="connsiteY11" fmla="*/ 960120 h 1473262"/>
              <a:gd name="connsiteX12" fmla="*/ 0 w 4343400"/>
              <a:gd name="connsiteY12" fmla="*/ 960120 h 1473262"/>
              <a:gd name="connsiteX13" fmla="*/ 0 w 4343400"/>
              <a:gd name="connsiteY13" fmla="*/ 800100 h 1473262"/>
              <a:gd name="connsiteX14" fmla="*/ 0 w 4343400"/>
              <a:gd name="connsiteY14" fmla="*/ 560070 h 1473262"/>
              <a:gd name="connsiteX15" fmla="*/ 0 w 4343400"/>
              <a:gd name="connsiteY15" fmla="*/ 560070 h 1473262"/>
              <a:gd name="connsiteX16" fmla="*/ 0 w 4343400"/>
              <a:gd name="connsiteY16" fmla="*/ 0 h 1473262"/>
              <a:gd name="connsiteX0" fmla="*/ 0 w 4343400"/>
              <a:gd name="connsiteY0" fmla="*/ 0 h 1473262"/>
              <a:gd name="connsiteX1" fmla="*/ 2533650 w 4343400"/>
              <a:gd name="connsiteY1" fmla="*/ 0 h 1473262"/>
              <a:gd name="connsiteX2" fmla="*/ 2533650 w 4343400"/>
              <a:gd name="connsiteY2" fmla="*/ 0 h 1473262"/>
              <a:gd name="connsiteX3" fmla="*/ 3619500 w 4343400"/>
              <a:gd name="connsiteY3" fmla="*/ 0 h 1473262"/>
              <a:gd name="connsiteX4" fmla="*/ 4343400 w 4343400"/>
              <a:gd name="connsiteY4" fmla="*/ 0 h 1473262"/>
              <a:gd name="connsiteX5" fmla="*/ 4343400 w 4343400"/>
              <a:gd name="connsiteY5" fmla="*/ 560070 h 1473262"/>
              <a:gd name="connsiteX6" fmla="*/ 4343400 w 4343400"/>
              <a:gd name="connsiteY6" fmla="*/ 560070 h 1473262"/>
              <a:gd name="connsiteX7" fmla="*/ 4343400 w 4343400"/>
              <a:gd name="connsiteY7" fmla="*/ 800100 h 1473262"/>
              <a:gd name="connsiteX8" fmla="*/ 4343400 w 4343400"/>
              <a:gd name="connsiteY8" fmla="*/ 960120 h 1473262"/>
              <a:gd name="connsiteX9" fmla="*/ 1171787 w 4343400"/>
              <a:gd name="connsiteY9" fmla="*/ 960120 h 1473262"/>
              <a:gd name="connsiteX10" fmla="*/ 969502 w 4343400"/>
              <a:gd name="connsiteY10" fmla="*/ 1473262 h 1473262"/>
              <a:gd name="connsiteX11" fmla="*/ 575732 w 4343400"/>
              <a:gd name="connsiteY11" fmla="*/ 960120 h 1473262"/>
              <a:gd name="connsiteX12" fmla="*/ 0 w 4343400"/>
              <a:gd name="connsiteY12" fmla="*/ 960120 h 1473262"/>
              <a:gd name="connsiteX13" fmla="*/ 0 w 4343400"/>
              <a:gd name="connsiteY13" fmla="*/ 800100 h 1473262"/>
              <a:gd name="connsiteX14" fmla="*/ 0 w 4343400"/>
              <a:gd name="connsiteY14" fmla="*/ 560070 h 1473262"/>
              <a:gd name="connsiteX15" fmla="*/ 0 w 4343400"/>
              <a:gd name="connsiteY15" fmla="*/ 560070 h 1473262"/>
              <a:gd name="connsiteX16" fmla="*/ 0 w 4343400"/>
              <a:gd name="connsiteY16" fmla="*/ 0 h 1473262"/>
              <a:gd name="connsiteX0" fmla="*/ 0 w 4343400"/>
              <a:gd name="connsiteY0" fmla="*/ 0 h 1473262"/>
              <a:gd name="connsiteX1" fmla="*/ 2533650 w 4343400"/>
              <a:gd name="connsiteY1" fmla="*/ 0 h 1473262"/>
              <a:gd name="connsiteX2" fmla="*/ 2533650 w 4343400"/>
              <a:gd name="connsiteY2" fmla="*/ 0 h 1473262"/>
              <a:gd name="connsiteX3" fmla="*/ 3619500 w 4343400"/>
              <a:gd name="connsiteY3" fmla="*/ 0 h 1473262"/>
              <a:gd name="connsiteX4" fmla="*/ 4343400 w 4343400"/>
              <a:gd name="connsiteY4" fmla="*/ 0 h 1473262"/>
              <a:gd name="connsiteX5" fmla="*/ 4343400 w 4343400"/>
              <a:gd name="connsiteY5" fmla="*/ 560070 h 1473262"/>
              <a:gd name="connsiteX6" fmla="*/ 4343400 w 4343400"/>
              <a:gd name="connsiteY6" fmla="*/ 560070 h 1473262"/>
              <a:gd name="connsiteX7" fmla="*/ 4343400 w 4343400"/>
              <a:gd name="connsiteY7" fmla="*/ 800100 h 1473262"/>
              <a:gd name="connsiteX8" fmla="*/ 4343400 w 4343400"/>
              <a:gd name="connsiteY8" fmla="*/ 960120 h 1473262"/>
              <a:gd name="connsiteX9" fmla="*/ 790787 w 4343400"/>
              <a:gd name="connsiteY9" fmla="*/ 960120 h 1473262"/>
              <a:gd name="connsiteX10" fmla="*/ 969502 w 4343400"/>
              <a:gd name="connsiteY10" fmla="*/ 1473262 h 1473262"/>
              <a:gd name="connsiteX11" fmla="*/ 575732 w 4343400"/>
              <a:gd name="connsiteY11" fmla="*/ 960120 h 1473262"/>
              <a:gd name="connsiteX12" fmla="*/ 0 w 4343400"/>
              <a:gd name="connsiteY12" fmla="*/ 960120 h 1473262"/>
              <a:gd name="connsiteX13" fmla="*/ 0 w 4343400"/>
              <a:gd name="connsiteY13" fmla="*/ 800100 h 1473262"/>
              <a:gd name="connsiteX14" fmla="*/ 0 w 4343400"/>
              <a:gd name="connsiteY14" fmla="*/ 560070 h 1473262"/>
              <a:gd name="connsiteX15" fmla="*/ 0 w 4343400"/>
              <a:gd name="connsiteY15" fmla="*/ 560070 h 1473262"/>
              <a:gd name="connsiteX16" fmla="*/ 0 w 4343400"/>
              <a:gd name="connsiteY16" fmla="*/ 0 h 1473262"/>
              <a:gd name="connsiteX0" fmla="*/ 0 w 4343400"/>
              <a:gd name="connsiteY0" fmla="*/ 0 h 1526179"/>
              <a:gd name="connsiteX1" fmla="*/ 2533650 w 4343400"/>
              <a:gd name="connsiteY1" fmla="*/ 0 h 1526179"/>
              <a:gd name="connsiteX2" fmla="*/ 2533650 w 4343400"/>
              <a:gd name="connsiteY2" fmla="*/ 0 h 1526179"/>
              <a:gd name="connsiteX3" fmla="*/ 3619500 w 4343400"/>
              <a:gd name="connsiteY3" fmla="*/ 0 h 1526179"/>
              <a:gd name="connsiteX4" fmla="*/ 4343400 w 4343400"/>
              <a:gd name="connsiteY4" fmla="*/ 0 h 1526179"/>
              <a:gd name="connsiteX5" fmla="*/ 4343400 w 4343400"/>
              <a:gd name="connsiteY5" fmla="*/ 560070 h 1526179"/>
              <a:gd name="connsiteX6" fmla="*/ 4343400 w 4343400"/>
              <a:gd name="connsiteY6" fmla="*/ 560070 h 1526179"/>
              <a:gd name="connsiteX7" fmla="*/ 4343400 w 4343400"/>
              <a:gd name="connsiteY7" fmla="*/ 800100 h 1526179"/>
              <a:gd name="connsiteX8" fmla="*/ 4343400 w 4343400"/>
              <a:gd name="connsiteY8" fmla="*/ 960120 h 1526179"/>
              <a:gd name="connsiteX9" fmla="*/ 790787 w 4343400"/>
              <a:gd name="connsiteY9" fmla="*/ 960120 h 1526179"/>
              <a:gd name="connsiteX10" fmla="*/ 863669 w 4343400"/>
              <a:gd name="connsiteY10" fmla="*/ 1526179 h 1526179"/>
              <a:gd name="connsiteX11" fmla="*/ 575732 w 4343400"/>
              <a:gd name="connsiteY11" fmla="*/ 960120 h 1526179"/>
              <a:gd name="connsiteX12" fmla="*/ 0 w 4343400"/>
              <a:gd name="connsiteY12" fmla="*/ 960120 h 1526179"/>
              <a:gd name="connsiteX13" fmla="*/ 0 w 4343400"/>
              <a:gd name="connsiteY13" fmla="*/ 800100 h 1526179"/>
              <a:gd name="connsiteX14" fmla="*/ 0 w 4343400"/>
              <a:gd name="connsiteY14" fmla="*/ 560070 h 1526179"/>
              <a:gd name="connsiteX15" fmla="*/ 0 w 4343400"/>
              <a:gd name="connsiteY15" fmla="*/ 560070 h 1526179"/>
              <a:gd name="connsiteX16" fmla="*/ 0 w 4343400"/>
              <a:gd name="connsiteY16" fmla="*/ 0 h 1526179"/>
              <a:gd name="connsiteX0" fmla="*/ 0 w 4343400"/>
              <a:gd name="connsiteY0" fmla="*/ 0 h 1526179"/>
              <a:gd name="connsiteX1" fmla="*/ 2533650 w 4343400"/>
              <a:gd name="connsiteY1" fmla="*/ 0 h 1526179"/>
              <a:gd name="connsiteX2" fmla="*/ 2533650 w 4343400"/>
              <a:gd name="connsiteY2" fmla="*/ 0 h 1526179"/>
              <a:gd name="connsiteX3" fmla="*/ 3619500 w 4343400"/>
              <a:gd name="connsiteY3" fmla="*/ 0 h 1526179"/>
              <a:gd name="connsiteX4" fmla="*/ 4343400 w 4343400"/>
              <a:gd name="connsiteY4" fmla="*/ 0 h 1526179"/>
              <a:gd name="connsiteX5" fmla="*/ 4343400 w 4343400"/>
              <a:gd name="connsiteY5" fmla="*/ 560070 h 1526179"/>
              <a:gd name="connsiteX6" fmla="*/ 4343400 w 4343400"/>
              <a:gd name="connsiteY6" fmla="*/ 560070 h 1526179"/>
              <a:gd name="connsiteX7" fmla="*/ 4343400 w 4343400"/>
              <a:gd name="connsiteY7" fmla="*/ 800100 h 1526179"/>
              <a:gd name="connsiteX8" fmla="*/ 4343400 w 4343400"/>
              <a:gd name="connsiteY8" fmla="*/ 960120 h 1526179"/>
              <a:gd name="connsiteX9" fmla="*/ 790787 w 4343400"/>
              <a:gd name="connsiteY9" fmla="*/ 960120 h 1526179"/>
              <a:gd name="connsiteX10" fmla="*/ 863669 w 4343400"/>
              <a:gd name="connsiteY10" fmla="*/ 1526179 h 1526179"/>
              <a:gd name="connsiteX11" fmla="*/ 0 w 4343400"/>
              <a:gd name="connsiteY11" fmla="*/ 960120 h 1526179"/>
              <a:gd name="connsiteX12" fmla="*/ 0 w 4343400"/>
              <a:gd name="connsiteY12" fmla="*/ 800100 h 1526179"/>
              <a:gd name="connsiteX13" fmla="*/ 0 w 4343400"/>
              <a:gd name="connsiteY13" fmla="*/ 560070 h 1526179"/>
              <a:gd name="connsiteX14" fmla="*/ 0 w 4343400"/>
              <a:gd name="connsiteY14" fmla="*/ 560070 h 1526179"/>
              <a:gd name="connsiteX15" fmla="*/ 0 w 4343400"/>
              <a:gd name="connsiteY15" fmla="*/ 0 h 1526179"/>
              <a:gd name="connsiteX0" fmla="*/ 0 w 4343400"/>
              <a:gd name="connsiteY0" fmla="*/ 0 h 1526179"/>
              <a:gd name="connsiteX1" fmla="*/ 2533650 w 4343400"/>
              <a:gd name="connsiteY1" fmla="*/ 0 h 1526179"/>
              <a:gd name="connsiteX2" fmla="*/ 2533650 w 4343400"/>
              <a:gd name="connsiteY2" fmla="*/ 0 h 1526179"/>
              <a:gd name="connsiteX3" fmla="*/ 3619500 w 4343400"/>
              <a:gd name="connsiteY3" fmla="*/ 0 h 1526179"/>
              <a:gd name="connsiteX4" fmla="*/ 4343400 w 4343400"/>
              <a:gd name="connsiteY4" fmla="*/ 0 h 1526179"/>
              <a:gd name="connsiteX5" fmla="*/ 4343400 w 4343400"/>
              <a:gd name="connsiteY5" fmla="*/ 560070 h 1526179"/>
              <a:gd name="connsiteX6" fmla="*/ 4343400 w 4343400"/>
              <a:gd name="connsiteY6" fmla="*/ 560070 h 1526179"/>
              <a:gd name="connsiteX7" fmla="*/ 4343400 w 4343400"/>
              <a:gd name="connsiteY7" fmla="*/ 800100 h 1526179"/>
              <a:gd name="connsiteX8" fmla="*/ 4343400 w 4343400"/>
              <a:gd name="connsiteY8" fmla="*/ 960120 h 1526179"/>
              <a:gd name="connsiteX9" fmla="*/ 863669 w 4343400"/>
              <a:gd name="connsiteY9" fmla="*/ 1526179 h 1526179"/>
              <a:gd name="connsiteX10" fmla="*/ 0 w 4343400"/>
              <a:gd name="connsiteY10" fmla="*/ 960120 h 1526179"/>
              <a:gd name="connsiteX11" fmla="*/ 0 w 4343400"/>
              <a:gd name="connsiteY11" fmla="*/ 800100 h 1526179"/>
              <a:gd name="connsiteX12" fmla="*/ 0 w 4343400"/>
              <a:gd name="connsiteY12" fmla="*/ 560070 h 1526179"/>
              <a:gd name="connsiteX13" fmla="*/ 0 w 4343400"/>
              <a:gd name="connsiteY13" fmla="*/ 560070 h 1526179"/>
              <a:gd name="connsiteX14" fmla="*/ 0 w 4343400"/>
              <a:gd name="connsiteY14" fmla="*/ 0 h 1526179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2533650 w 4343400"/>
              <a:gd name="connsiteY2" fmla="*/ 0 h 960120"/>
              <a:gd name="connsiteX3" fmla="*/ 3619500 w 4343400"/>
              <a:gd name="connsiteY3" fmla="*/ 0 h 960120"/>
              <a:gd name="connsiteX4" fmla="*/ 4343400 w 4343400"/>
              <a:gd name="connsiteY4" fmla="*/ 0 h 960120"/>
              <a:gd name="connsiteX5" fmla="*/ 4343400 w 4343400"/>
              <a:gd name="connsiteY5" fmla="*/ 560070 h 960120"/>
              <a:gd name="connsiteX6" fmla="*/ 4343400 w 4343400"/>
              <a:gd name="connsiteY6" fmla="*/ 560070 h 960120"/>
              <a:gd name="connsiteX7" fmla="*/ 4343400 w 4343400"/>
              <a:gd name="connsiteY7" fmla="*/ 800100 h 960120"/>
              <a:gd name="connsiteX8" fmla="*/ 4343400 w 4343400"/>
              <a:gd name="connsiteY8" fmla="*/ 960120 h 960120"/>
              <a:gd name="connsiteX9" fmla="*/ 0 w 4343400"/>
              <a:gd name="connsiteY9" fmla="*/ 960120 h 960120"/>
              <a:gd name="connsiteX10" fmla="*/ 0 w 4343400"/>
              <a:gd name="connsiteY10" fmla="*/ 800100 h 960120"/>
              <a:gd name="connsiteX11" fmla="*/ 0 w 4343400"/>
              <a:gd name="connsiteY11" fmla="*/ 560070 h 960120"/>
              <a:gd name="connsiteX12" fmla="*/ 0 w 4343400"/>
              <a:gd name="connsiteY12" fmla="*/ 560070 h 960120"/>
              <a:gd name="connsiteX13" fmla="*/ 0 w 4343400"/>
              <a:gd name="connsiteY13" fmla="*/ 0 h 960120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2533650 w 4343400"/>
              <a:gd name="connsiteY2" fmla="*/ 0 h 960120"/>
              <a:gd name="connsiteX3" fmla="*/ 3619500 w 4343400"/>
              <a:gd name="connsiteY3" fmla="*/ 0 h 960120"/>
              <a:gd name="connsiteX4" fmla="*/ 4343400 w 4343400"/>
              <a:gd name="connsiteY4" fmla="*/ 0 h 960120"/>
              <a:gd name="connsiteX5" fmla="*/ 4343400 w 4343400"/>
              <a:gd name="connsiteY5" fmla="*/ 560070 h 960120"/>
              <a:gd name="connsiteX6" fmla="*/ 4343400 w 4343400"/>
              <a:gd name="connsiteY6" fmla="*/ 560070 h 960120"/>
              <a:gd name="connsiteX7" fmla="*/ 4343400 w 4343400"/>
              <a:gd name="connsiteY7" fmla="*/ 800100 h 960120"/>
              <a:gd name="connsiteX8" fmla="*/ 4343400 w 4343400"/>
              <a:gd name="connsiteY8" fmla="*/ 960120 h 960120"/>
              <a:gd name="connsiteX9" fmla="*/ 0 w 4343400"/>
              <a:gd name="connsiteY9" fmla="*/ 960120 h 960120"/>
              <a:gd name="connsiteX10" fmla="*/ 0 w 4343400"/>
              <a:gd name="connsiteY10" fmla="*/ 560070 h 960120"/>
              <a:gd name="connsiteX11" fmla="*/ 0 w 4343400"/>
              <a:gd name="connsiteY11" fmla="*/ 560070 h 960120"/>
              <a:gd name="connsiteX12" fmla="*/ 0 w 4343400"/>
              <a:gd name="connsiteY12" fmla="*/ 0 h 960120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2533650 w 4343400"/>
              <a:gd name="connsiteY2" fmla="*/ 0 h 960120"/>
              <a:gd name="connsiteX3" fmla="*/ 3619500 w 4343400"/>
              <a:gd name="connsiteY3" fmla="*/ 0 h 960120"/>
              <a:gd name="connsiteX4" fmla="*/ 4343400 w 4343400"/>
              <a:gd name="connsiteY4" fmla="*/ 0 h 960120"/>
              <a:gd name="connsiteX5" fmla="*/ 4343400 w 4343400"/>
              <a:gd name="connsiteY5" fmla="*/ 560070 h 960120"/>
              <a:gd name="connsiteX6" fmla="*/ 4343400 w 4343400"/>
              <a:gd name="connsiteY6" fmla="*/ 560070 h 960120"/>
              <a:gd name="connsiteX7" fmla="*/ 4343400 w 4343400"/>
              <a:gd name="connsiteY7" fmla="*/ 960120 h 960120"/>
              <a:gd name="connsiteX8" fmla="*/ 0 w 4343400"/>
              <a:gd name="connsiteY8" fmla="*/ 960120 h 960120"/>
              <a:gd name="connsiteX9" fmla="*/ 0 w 4343400"/>
              <a:gd name="connsiteY9" fmla="*/ 560070 h 960120"/>
              <a:gd name="connsiteX10" fmla="*/ 0 w 4343400"/>
              <a:gd name="connsiteY10" fmla="*/ 560070 h 960120"/>
              <a:gd name="connsiteX11" fmla="*/ 0 w 4343400"/>
              <a:gd name="connsiteY11" fmla="*/ 0 h 960120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2533650 w 4343400"/>
              <a:gd name="connsiteY2" fmla="*/ 0 h 960120"/>
              <a:gd name="connsiteX3" fmla="*/ 3619500 w 4343400"/>
              <a:gd name="connsiteY3" fmla="*/ 0 h 960120"/>
              <a:gd name="connsiteX4" fmla="*/ 4343400 w 4343400"/>
              <a:gd name="connsiteY4" fmla="*/ 0 h 960120"/>
              <a:gd name="connsiteX5" fmla="*/ 4343400 w 4343400"/>
              <a:gd name="connsiteY5" fmla="*/ 560070 h 960120"/>
              <a:gd name="connsiteX6" fmla="*/ 4343400 w 4343400"/>
              <a:gd name="connsiteY6" fmla="*/ 960120 h 960120"/>
              <a:gd name="connsiteX7" fmla="*/ 0 w 4343400"/>
              <a:gd name="connsiteY7" fmla="*/ 960120 h 960120"/>
              <a:gd name="connsiteX8" fmla="*/ 0 w 4343400"/>
              <a:gd name="connsiteY8" fmla="*/ 560070 h 960120"/>
              <a:gd name="connsiteX9" fmla="*/ 0 w 4343400"/>
              <a:gd name="connsiteY9" fmla="*/ 560070 h 960120"/>
              <a:gd name="connsiteX10" fmla="*/ 0 w 4343400"/>
              <a:gd name="connsiteY10" fmla="*/ 0 h 960120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2533650 w 4343400"/>
              <a:gd name="connsiteY2" fmla="*/ 0 h 960120"/>
              <a:gd name="connsiteX3" fmla="*/ 4343400 w 4343400"/>
              <a:gd name="connsiteY3" fmla="*/ 0 h 960120"/>
              <a:gd name="connsiteX4" fmla="*/ 4343400 w 4343400"/>
              <a:gd name="connsiteY4" fmla="*/ 560070 h 960120"/>
              <a:gd name="connsiteX5" fmla="*/ 4343400 w 4343400"/>
              <a:gd name="connsiteY5" fmla="*/ 960120 h 960120"/>
              <a:gd name="connsiteX6" fmla="*/ 0 w 4343400"/>
              <a:gd name="connsiteY6" fmla="*/ 960120 h 960120"/>
              <a:gd name="connsiteX7" fmla="*/ 0 w 4343400"/>
              <a:gd name="connsiteY7" fmla="*/ 560070 h 960120"/>
              <a:gd name="connsiteX8" fmla="*/ 0 w 4343400"/>
              <a:gd name="connsiteY8" fmla="*/ 560070 h 960120"/>
              <a:gd name="connsiteX9" fmla="*/ 0 w 4343400"/>
              <a:gd name="connsiteY9" fmla="*/ 0 h 960120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4343400 w 4343400"/>
              <a:gd name="connsiteY2" fmla="*/ 0 h 960120"/>
              <a:gd name="connsiteX3" fmla="*/ 4343400 w 4343400"/>
              <a:gd name="connsiteY3" fmla="*/ 560070 h 960120"/>
              <a:gd name="connsiteX4" fmla="*/ 4343400 w 4343400"/>
              <a:gd name="connsiteY4" fmla="*/ 960120 h 960120"/>
              <a:gd name="connsiteX5" fmla="*/ 0 w 4343400"/>
              <a:gd name="connsiteY5" fmla="*/ 960120 h 960120"/>
              <a:gd name="connsiteX6" fmla="*/ 0 w 4343400"/>
              <a:gd name="connsiteY6" fmla="*/ 560070 h 960120"/>
              <a:gd name="connsiteX7" fmla="*/ 0 w 4343400"/>
              <a:gd name="connsiteY7" fmla="*/ 560070 h 960120"/>
              <a:gd name="connsiteX8" fmla="*/ 0 w 4343400"/>
              <a:gd name="connsiteY8" fmla="*/ 0 h 960120"/>
              <a:gd name="connsiteX0" fmla="*/ 0 w 4343400"/>
              <a:gd name="connsiteY0" fmla="*/ 0 h 960120"/>
              <a:gd name="connsiteX1" fmla="*/ 2533650 w 4343400"/>
              <a:gd name="connsiteY1" fmla="*/ 0 h 960120"/>
              <a:gd name="connsiteX2" fmla="*/ 4343400 w 4343400"/>
              <a:gd name="connsiteY2" fmla="*/ 0 h 960120"/>
              <a:gd name="connsiteX3" fmla="*/ 4343400 w 4343400"/>
              <a:gd name="connsiteY3" fmla="*/ 560070 h 960120"/>
              <a:gd name="connsiteX4" fmla="*/ 4343400 w 4343400"/>
              <a:gd name="connsiteY4" fmla="*/ 960120 h 960120"/>
              <a:gd name="connsiteX5" fmla="*/ 0 w 4343400"/>
              <a:gd name="connsiteY5" fmla="*/ 960120 h 960120"/>
              <a:gd name="connsiteX6" fmla="*/ 0 w 4343400"/>
              <a:gd name="connsiteY6" fmla="*/ 560070 h 960120"/>
              <a:gd name="connsiteX7" fmla="*/ 0 w 4343400"/>
              <a:gd name="connsiteY7" fmla="*/ 0 h 960120"/>
              <a:gd name="connsiteX0" fmla="*/ 0 w 4343400"/>
              <a:gd name="connsiteY0" fmla="*/ 0 h 960120"/>
              <a:gd name="connsiteX1" fmla="*/ 4343400 w 4343400"/>
              <a:gd name="connsiteY1" fmla="*/ 0 h 960120"/>
              <a:gd name="connsiteX2" fmla="*/ 4343400 w 4343400"/>
              <a:gd name="connsiteY2" fmla="*/ 560070 h 960120"/>
              <a:gd name="connsiteX3" fmla="*/ 4343400 w 4343400"/>
              <a:gd name="connsiteY3" fmla="*/ 960120 h 960120"/>
              <a:gd name="connsiteX4" fmla="*/ 0 w 4343400"/>
              <a:gd name="connsiteY4" fmla="*/ 960120 h 960120"/>
              <a:gd name="connsiteX5" fmla="*/ 0 w 4343400"/>
              <a:gd name="connsiteY5" fmla="*/ 560070 h 960120"/>
              <a:gd name="connsiteX6" fmla="*/ 0 w 4343400"/>
              <a:gd name="connsiteY6" fmla="*/ 0 h 960120"/>
              <a:gd name="connsiteX0" fmla="*/ 0 w 4343400"/>
              <a:gd name="connsiteY0" fmla="*/ 0 h 960120"/>
              <a:gd name="connsiteX1" fmla="*/ 4343400 w 4343400"/>
              <a:gd name="connsiteY1" fmla="*/ 0 h 960120"/>
              <a:gd name="connsiteX2" fmla="*/ 4343400 w 4343400"/>
              <a:gd name="connsiteY2" fmla="*/ 560070 h 960120"/>
              <a:gd name="connsiteX3" fmla="*/ 4343400 w 4343400"/>
              <a:gd name="connsiteY3" fmla="*/ 960120 h 960120"/>
              <a:gd name="connsiteX4" fmla="*/ 0 w 4343400"/>
              <a:gd name="connsiteY4" fmla="*/ 960120 h 960120"/>
              <a:gd name="connsiteX5" fmla="*/ 0 w 4343400"/>
              <a:gd name="connsiteY5" fmla="*/ 0 h 960120"/>
              <a:gd name="connsiteX0" fmla="*/ 0 w 4343400"/>
              <a:gd name="connsiteY0" fmla="*/ 0 h 960120"/>
              <a:gd name="connsiteX1" fmla="*/ 4343400 w 4343400"/>
              <a:gd name="connsiteY1" fmla="*/ 0 h 960120"/>
              <a:gd name="connsiteX2" fmla="*/ 4343400 w 4343400"/>
              <a:gd name="connsiteY2" fmla="*/ 960120 h 960120"/>
              <a:gd name="connsiteX3" fmla="*/ 0 w 4343400"/>
              <a:gd name="connsiteY3" fmla="*/ 960120 h 960120"/>
              <a:gd name="connsiteX4" fmla="*/ 0 w 4343400"/>
              <a:gd name="connsiteY4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960120">
                <a:moveTo>
                  <a:pt x="0" y="0"/>
                </a:moveTo>
                <a:lnTo>
                  <a:pt x="4343400" y="0"/>
                </a:lnTo>
                <a:lnTo>
                  <a:pt x="4343400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t"/>
          <a:lstStyle/>
          <a:p>
            <a:r>
              <a:rPr lang="en-US" sz="1600" b="1" dirty="0">
                <a:cs typeface="Arial"/>
              </a:rPr>
              <a:t>Labcheck uses a standard Avery </a:t>
            </a:r>
            <a:r>
              <a:rPr lang="en-US" sz="1600" b="1" dirty="0" smtClean="0">
                <a:cs typeface="Arial"/>
              </a:rPr>
              <a:t>label - Sheet </a:t>
            </a:r>
            <a:r>
              <a:rPr lang="en-US" sz="1600" b="1" dirty="0">
                <a:cs typeface="Arial"/>
              </a:rPr>
              <a:t>#</a:t>
            </a:r>
            <a:r>
              <a:rPr lang="en-US" sz="1600" b="1" dirty="0" smtClean="0">
                <a:cs typeface="Arial"/>
              </a:rPr>
              <a:t>5263</a:t>
            </a:r>
            <a:endParaRPr lang="en-US" sz="1600" b="1" dirty="0">
              <a:cs typeface="Arial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029200" y="3505200"/>
            <a:ext cx="3048000" cy="1143000"/>
          </a:xfrm>
          <a:prstGeom prst="wedgeRectCallout">
            <a:avLst>
              <a:gd name="adj1" fmla="val -137049"/>
              <a:gd name="adj2" fmla="val -220254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Label reference sheet available by selecting the blue exclamation “</a:t>
            </a:r>
            <a:r>
              <a:rPr lang="en-US" sz="1600" b="1" dirty="0" smtClean="0">
                <a:solidFill>
                  <a:srgbClr val="0070C0"/>
                </a:solidFill>
              </a:rPr>
              <a:t>!</a:t>
            </a:r>
            <a:r>
              <a:rPr lang="en-US" sz="1600" dirty="0" smtClean="0"/>
              <a:t>” icon.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800600" y="533400"/>
            <a:ext cx="4038600" cy="838200"/>
          </a:xfrm>
          <a:prstGeom prst="wedgeRectCallout">
            <a:avLst>
              <a:gd name="adj1" fmla="val -133352"/>
              <a:gd name="adj2" fmla="val 52423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Once </a:t>
            </a:r>
            <a:r>
              <a:rPr lang="en-US" sz="1600" dirty="0" smtClean="0"/>
              <a:t>label start position is </a:t>
            </a:r>
            <a:r>
              <a:rPr lang="en-US" sz="1600" dirty="0"/>
              <a:t>completed, select the </a:t>
            </a:r>
            <a:r>
              <a:rPr lang="en-US" sz="1600" b="1" dirty="0"/>
              <a:t>“Print Labels” </a:t>
            </a:r>
            <a:r>
              <a:rPr lang="en-US" sz="1600" dirty="0" smtClean="0"/>
              <a:t>button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Preview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39200" cy="543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895600" y="2286000"/>
            <a:ext cx="5486400" cy="3886200"/>
          </a:xfrm>
          <a:prstGeom prst="roundRect">
            <a:avLst>
              <a:gd name="adj" fmla="val 10551"/>
            </a:avLst>
          </a:prstGeom>
          <a:noFill/>
          <a:ln w="28575" cmpd="sng">
            <a:solidFill>
              <a:srgbClr val="FF0000"/>
            </a:solidFill>
            <a:rou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pPr algn="ctr"/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81000" y="1524000"/>
            <a:ext cx="3200400" cy="1927556"/>
          </a:xfrm>
          <a:prstGeom prst="wedgeRectCallout">
            <a:avLst>
              <a:gd name="adj1" fmla="val 88500"/>
              <a:gd name="adj2" fmla="val 49706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Label Preview will pop-up in a new window. Review labels and make any edits before printing</a:t>
            </a:r>
            <a:r>
              <a:rPr lang="en-US" sz="1600" dirty="0" smtClean="0"/>
              <a:t>.</a:t>
            </a:r>
          </a:p>
          <a:p>
            <a:pPr>
              <a:lnSpc>
                <a:spcPct val="70000"/>
              </a:lnSpc>
            </a:pPr>
            <a:endParaRPr lang="en-US" sz="1600" dirty="0"/>
          </a:p>
          <a:p>
            <a:r>
              <a:rPr lang="en-US" sz="1600" dirty="0"/>
              <a:t>Be sure your Pop-Up blocker is disabled, as this may prevent the label preview from opening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715000"/>
            <a:ext cx="2905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Labels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790575"/>
            <a:ext cx="88773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4114800" y="2286000"/>
            <a:ext cx="3810000" cy="685800"/>
          </a:xfrm>
          <a:prstGeom prst="wedgeRectCallout">
            <a:avLst>
              <a:gd name="adj1" fmla="val -80041"/>
              <a:gd name="adj2" fmla="val -13960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1: </a:t>
            </a:r>
            <a:r>
              <a:rPr lang="en-US" sz="1600" dirty="0" smtClean="0"/>
              <a:t>To print using smaller labels select the </a:t>
            </a:r>
            <a:r>
              <a:rPr lang="en-US" sz="1600" b="1" dirty="0" smtClean="0"/>
              <a:t>“Small Labels” </a:t>
            </a:r>
            <a:r>
              <a:rPr lang="en-US" sz="1600" dirty="0" smtClean="0"/>
              <a:t>box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4953000" cy="990600"/>
          </a:xfrm>
          <a:prstGeom prst="rect">
            <a:avLst/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For those who are sending samples in the </a:t>
            </a:r>
            <a:r>
              <a:rPr lang="en-US" sz="1600" b="1" dirty="0" smtClean="0"/>
              <a:t>2oz bottles</a:t>
            </a:r>
            <a:r>
              <a:rPr lang="en-US" sz="1600" dirty="0" smtClean="0"/>
              <a:t> the </a:t>
            </a:r>
            <a:r>
              <a:rPr lang="en-US" sz="1600" b="1" dirty="0" smtClean="0"/>
              <a:t>“Small Labels” </a:t>
            </a:r>
            <a:r>
              <a:rPr lang="en-US" sz="1600" dirty="0" smtClean="0"/>
              <a:t>box will allow you to print using the Avery 5162 labels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09800" y="4038600"/>
            <a:ext cx="3810000" cy="914400"/>
          </a:xfrm>
          <a:prstGeom prst="wedgeRectCallout">
            <a:avLst>
              <a:gd name="adj1" fmla="val -71470"/>
              <a:gd name="adj2" fmla="val -320557"/>
            </a:avLst>
          </a:prstGeom>
          <a:solidFill>
            <a:schemeClr val="bg1"/>
          </a:solidFill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2: </a:t>
            </a:r>
            <a:r>
              <a:rPr lang="en-US" sz="1600" dirty="0" smtClean="0"/>
              <a:t>Click on the </a:t>
            </a:r>
            <a:r>
              <a:rPr lang="en-US" sz="1600" b="1" dirty="0" smtClean="0"/>
              <a:t>“Print Labels” </a:t>
            </a:r>
            <a:r>
              <a:rPr lang="en-US" sz="1600" dirty="0" smtClean="0"/>
              <a:t>button. This will initiate a new pop up window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Affix Label to Bottle and Ship to the Lab</a:t>
            </a:r>
            <a:endParaRPr lang="en-US" dirty="0"/>
          </a:p>
        </p:txBody>
      </p:sp>
      <p:pic>
        <p:nvPicPr>
          <p:cNvPr id="12292" name="Picture 4" descr="http://ecx.images-amazon.com/images/I/21sHMwFHXK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4724400" cy="47244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3000183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572000" y="4038600"/>
            <a:ext cx="990600" cy="30480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609600" y="1828800"/>
            <a:ext cx="3276600" cy="990600"/>
          </a:xfrm>
          <a:prstGeom prst="wedgeRectCallout">
            <a:avLst>
              <a:gd name="adj1" fmla="val 29951"/>
              <a:gd name="adj2" fmla="val 13732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Affix label to bottle ensuring the barcode is vertical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 Tab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14800" y="685800"/>
            <a:ext cx="914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715000" y="2590800"/>
            <a:ext cx="2895600" cy="990600"/>
          </a:xfrm>
          <a:prstGeom prst="wedgeRectCallout">
            <a:avLst>
              <a:gd name="adj1" fmla="val -89261"/>
              <a:gd name="adj2" fmla="val -21026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1:</a:t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To print sample labels, click on </a:t>
            </a:r>
            <a:r>
              <a:rPr lang="en-US" sz="1600" b="1" dirty="0" smtClean="0"/>
              <a:t>“Labels” </a:t>
            </a:r>
            <a:r>
              <a:rPr lang="en-US" sz="1600" dirty="0" smtClean="0"/>
              <a:t>tab</a:t>
            </a:r>
            <a:endParaRPr lang="en-US" sz="1600" dirty="0"/>
          </a:p>
        </p:txBody>
      </p:sp>
      <p:sp>
        <p:nvSpPr>
          <p:cNvPr id="7" name="Rectangular Callout 6"/>
          <p:cNvSpPr/>
          <p:nvPr/>
        </p:nvSpPr>
        <p:spPr>
          <a:xfrm>
            <a:off x="609600" y="3200400"/>
            <a:ext cx="2895600" cy="1752600"/>
          </a:xfrm>
          <a:prstGeom prst="wedgeRectCallout">
            <a:avLst>
              <a:gd name="adj1" fmla="val -18584"/>
              <a:gd name="adj2" fmla="val -11063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smtClean="0"/>
              <a:t>If </a:t>
            </a:r>
            <a:r>
              <a:rPr lang="en-US" sz="1600" smtClean="0"/>
              <a:t>no </a:t>
            </a:r>
            <a:r>
              <a:rPr lang="en-US" sz="1600" dirty="0" smtClean="0"/>
              <a:t>equipment was previously selected, </a:t>
            </a:r>
            <a:r>
              <a:rPr lang="en-US" sz="1600" dirty="0"/>
              <a:t>click on </a:t>
            </a:r>
            <a:r>
              <a:rPr lang="en-US" sz="1600" b="1" dirty="0"/>
              <a:t>“Equipment” </a:t>
            </a:r>
            <a:r>
              <a:rPr lang="en-US" sz="1600" dirty="0" smtClean="0"/>
              <a:t>tab to select which units/components you want to print labels for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Labels to Print: Option #1 Equipment Tree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5064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0" y="762000"/>
            <a:ext cx="990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943600" y="1143000"/>
            <a:ext cx="2895600" cy="914400"/>
          </a:xfrm>
          <a:prstGeom prst="wedgeRectCallout">
            <a:avLst>
              <a:gd name="adj1" fmla="val -130364"/>
              <a:gd name="adj2" fmla="val -62557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1:</a:t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To print sample labels, click on </a:t>
            </a:r>
            <a:r>
              <a:rPr lang="en-US" sz="1600" b="1" dirty="0"/>
              <a:t>“Equipment” </a:t>
            </a:r>
            <a:r>
              <a:rPr lang="en-US" sz="1600" dirty="0" smtClean="0"/>
              <a:t>tab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228600" y="4267200"/>
            <a:ext cx="2895600" cy="1450338"/>
          </a:xfrm>
          <a:prstGeom prst="wedgeRectCallout">
            <a:avLst>
              <a:gd name="adj1" fmla="val -27759"/>
              <a:gd name="adj2" fmla="val -134029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3: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Check the components you want labels for. If you click on the unit, all components will be </a:t>
            </a:r>
            <a:r>
              <a:rPr lang="en-US" sz="1600" dirty="0" smtClean="0"/>
              <a:t>checked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914400" y="27432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1676400"/>
            <a:ext cx="5334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581400" y="4724400"/>
            <a:ext cx="3048000" cy="1676400"/>
          </a:xfrm>
          <a:prstGeom prst="wedgeRectCallout">
            <a:avLst>
              <a:gd name="adj1" fmla="val -116822"/>
              <a:gd name="adj2" fmla="val -203017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4: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dirty="0"/>
              <a:t>Click the </a:t>
            </a:r>
            <a:r>
              <a:rPr lang="en-US" sz="1600" b="1" dirty="0"/>
              <a:t>“New Samples” </a:t>
            </a:r>
            <a:r>
              <a:rPr lang="en-US" sz="1600" dirty="0"/>
              <a:t>button once </a:t>
            </a:r>
            <a:r>
              <a:rPr lang="en-US" sz="1600" dirty="0" smtClean="0"/>
              <a:t>completed</a:t>
            </a:r>
            <a:endParaRPr lang="en-US" sz="1600" dirty="0"/>
          </a:p>
          <a:p>
            <a:pPr>
              <a:lnSpc>
                <a:spcPct val="70000"/>
              </a:lnSpc>
            </a:pPr>
            <a:endParaRPr lang="en-US" sz="1600" dirty="0" smtClean="0"/>
          </a:p>
          <a:p>
            <a:pPr lvl="0"/>
            <a:r>
              <a:rPr lang="en-US" sz="1200" i="1" dirty="0">
                <a:solidFill>
                  <a:srgbClr val="4B4B4B"/>
                </a:solidFill>
              </a:rPr>
              <a:t>NOTE: </a:t>
            </a:r>
            <a:r>
              <a:rPr lang="en-US" sz="1200" i="1" dirty="0"/>
              <a:t>When printing labels, you can select multiple unit/components across multiple worksites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304800" y="13716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2743200" y="1676400"/>
            <a:ext cx="2895600" cy="1219200"/>
          </a:xfrm>
          <a:prstGeom prst="wedgeRectCallout">
            <a:avLst>
              <a:gd name="adj1" fmla="val -118335"/>
              <a:gd name="adj2" fmla="val -6287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/>
              <a:t>The </a:t>
            </a:r>
            <a:r>
              <a:rPr lang="en-US" sz="1600" b="1" dirty="0" smtClean="0"/>
              <a:t>“Explore” </a:t>
            </a:r>
            <a:r>
              <a:rPr lang="en-US" sz="1600" dirty="0" smtClean="0"/>
              <a:t>tab allows you to use the equipment tree for unit / component selection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Labels to Print: Option #2 Equipment Search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67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971800" y="1524000"/>
            <a:ext cx="990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1336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943600" y="1828800"/>
            <a:ext cx="2895600" cy="914400"/>
          </a:xfrm>
          <a:prstGeom prst="wedgeRectCallout">
            <a:avLst>
              <a:gd name="adj1" fmla="val -126354"/>
              <a:gd name="adj2" fmla="val -70494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1:</a:t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To print sample labels, click on </a:t>
            </a:r>
            <a:r>
              <a:rPr lang="en-US" sz="1600" b="1" dirty="0"/>
              <a:t>“Equipment” </a:t>
            </a:r>
            <a:r>
              <a:rPr lang="en-US" sz="1600" dirty="0" smtClean="0"/>
              <a:t>tab</a:t>
            </a:r>
            <a:endParaRPr lang="en-US" sz="1600" dirty="0"/>
          </a:p>
        </p:txBody>
      </p:sp>
      <p:sp>
        <p:nvSpPr>
          <p:cNvPr id="7" name="Rectangular Callout 6"/>
          <p:cNvSpPr/>
          <p:nvPr/>
        </p:nvSpPr>
        <p:spPr>
          <a:xfrm>
            <a:off x="2209800" y="2057400"/>
            <a:ext cx="2895600" cy="1143000"/>
          </a:xfrm>
          <a:prstGeom prst="wedgeRectCallout">
            <a:avLst>
              <a:gd name="adj1" fmla="val -71718"/>
              <a:gd name="adj2" fmla="val -2478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/>
              <a:t>The </a:t>
            </a:r>
            <a:r>
              <a:rPr lang="en-US" sz="1600" b="1" dirty="0" smtClean="0"/>
              <a:t>“Find” </a:t>
            </a:r>
            <a:r>
              <a:rPr lang="en-US" sz="1600" dirty="0" smtClean="0"/>
              <a:t>tab allows you to use key fields to quickly search for equipment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5791200" y="4114800"/>
            <a:ext cx="2895600" cy="1450338"/>
          </a:xfrm>
          <a:prstGeom prst="wedgeRectCallout">
            <a:avLst>
              <a:gd name="adj1" fmla="val 13845"/>
              <a:gd name="adj2" fmla="val -8499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3: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/>
              <a:t>Input key field search criteria and the list of available units and components will populate in the list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9906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276600"/>
            <a:ext cx="12954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152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81000" y="4953000"/>
            <a:ext cx="2895600" cy="1905000"/>
          </a:xfrm>
          <a:prstGeom prst="wedgeRectCallout">
            <a:avLst>
              <a:gd name="adj1" fmla="val -46681"/>
              <a:gd name="adj2" fmla="val -101301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4: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Check the components you want </a:t>
            </a:r>
            <a:r>
              <a:rPr lang="en-US" sz="1600" dirty="0" smtClean="0"/>
              <a:t>to print labels for</a:t>
            </a:r>
          </a:p>
          <a:p>
            <a:endParaRPr lang="en-US" sz="1600" dirty="0" smtClean="0"/>
          </a:p>
          <a:p>
            <a:pPr lvl="0"/>
            <a:r>
              <a:rPr lang="en-US" sz="1200" i="1" dirty="0" smtClean="0">
                <a:solidFill>
                  <a:srgbClr val="4B4B4B"/>
                </a:solidFill>
              </a:rPr>
              <a:t>NOTE: </a:t>
            </a:r>
            <a:r>
              <a:rPr lang="en-US" sz="1200" i="1" dirty="0" smtClean="0"/>
              <a:t>When printing labels, you can select multiple unit/components across multiple worksites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3581400" y="5562600"/>
            <a:ext cx="3048000" cy="1143000"/>
          </a:xfrm>
          <a:prstGeom prst="wedgeRectCallout">
            <a:avLst>
              <a:gd name="adj1" fmla="val -127180"/>
              <a:gd name="adj2" fmla="val -28267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5: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dirty="0"/>
              <a:t>Click the </a:t>
            </a:r>
            <a:r>
              <a:rPr lang="en-US" sz="1600" b="1" dirty="0"/>
              <a:t>“New Samples” </a:t>
            </a:r>
            <a:r>
              <a:rPr lang="en-US" sz="1600" dirty="0"/>
              <a:t>button once </a:t>
            </a:r>
            <a:r>
              <a:rPr lang="en-US" sz="1600" dirty="0" smtClean="0"/>
              <a:t>completed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838200" y="2514600"/>
            <a:ext cx="3810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Wizard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43000"/>
            <a:ext cx="8801743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4800" y="3352800"/>
            <a:ext cx="1424940" cy="623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81000" y="4267200"/>
            <a:ext cx="2286000" cy="603013"/>
          </a:xfrm>
          <a:prstGeom prst="wedgeRectCallout">
            <a:avLst>
              <a:gd name="adj1" fmla="val -30760"/>
              <a:gd name="adj2" fmla="val -120309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Previous sample data information provided.</a:t>
            </a:r>
          </a:p>
        </p:txBody>
      </p:sp>
      <p:sp>
        <p:nvSpPr>
          <p:cNvPr id="9" name="Rectangular Callout 15"/>
          <p:cNvSpPr/>
          <p:nvPr/>
        </p:nvSpPr>
        <p:spPr>
          <a:xfrm>
            <a:off x="4648200" y="4419600"/>
            <a:ext cx="3810000" cy="990600"/>
          </a:xfrm>
          <a:custGeom>
            <a:avLst/>
            <a:gdLst>
              <a:gd name="connsiteX0" fmla="*/ 0 w 3810000"/>
              <a:gd name="connsiteY0" fmla="*/ 0 h 854645"/>
              <a:gd name="connsiteX1" fmla="*/ 635000 w 3810000"/>
              <a:gd name="connsiteY1" fmla="*/ 0 h 854645"/>
              <a:gd name="connsiteX2" fmla="*/ 170193 w 3810000"/>
              <a:gd name="connsiteY2" fmla="*/ -480328 h 854645"/>
              <a:gd name="connsiteX3" fmla="*/ 1587500 w 3810000"/>
              <a:gd name="connsiteY3" fmla="*/ 0 h 854645"/>
              <a:gd name="connsiteX4" fmla="*/ 3810000 w 3810000"/>
              <a:gd name="connsiteY4" fmla="*/ 0 h 854645"/>
              <a:gd name="connsiteX5" fmla="*/ 3810000 w 3810000"/>
              <a:gd name="connsiteY5" fmla="*/ 142441 h 854645"/>
              <a:gd name="connsiteX6" fmla="*/ 3810000 w 3810000"/>
              <a:gd name="connsiteY6" fmla="*/ 142441 h 854645"/>
              <a:gd name="connsiteX7" fmla="*/ 3810000 w 3810000"/>
              <a:gd name="connsiteY7" fmla="*/ 356102 h 854645"/>
              <a:gd name="connsiteX8" fmla="*/ 3810000 w 3810000"/>
              <a:gd name="connsiteY8" fmla="*/ 854645 h 854645"/>
              <a:gd name="connsiteX9" fmla="*/ 1587500 w 3810000"/>
              <a:gd name="connsiteY9" fmla="*/ 854645 h 854645"/>
              <a:gd name="connsiteX10" fmla="*/ 635000 w 3810000"/>
              <a:gd name="connsiteY10" fmla="*/ 854645 h 854645"/>
              <a:gd name="connsiteX11" fmla="*/ 635000 w 3810000"/>
              <a:gd name="connsiteY11" fmla="*/ 854645 h 854645"/>
              <a:gd name="connsiteX12" fmla="*/ 0 w 3810000"/>
              <a:gd name="connsiteY12" fmla="*/ 854645 h 854645"/>
              <a:gd name="connsiteX13" fmla="*/ 0 w 3810000"/>
              <a:gd name="connsiteY13" fmla="*/ 356102 h 854645"/>
              <a:gd name="connsiteX14" fmla="*/ 0 w 3810000"/>
              <a:gd name="connsiteY14" fmla="*/ 142441 h 854645"/>
              <a:gd name="connsiteX15" fmla="*/ 0 w 3810000"/>
              <a:gd name="connsiteY15" fmla="*/ 142441 h 854645"/>
              <a:gd name="connsiteX16" fmla="*/ 0 w 3810000"/>
              <a:gd name="connsiteY16" fmla="*/ 0 h 854645"/>
              <a:gd name="connsiteX0" fmla="*/ 0 w 3810000"/>
              <a:gd name="connsiteY0" fmla="*/ 0 h 854645"/>
              <a:gd name="connsiteX1" fmla="*/ 635000 w 3810000"/>
              <a:gd name="connsiteY1" fmla="*/ 0 h 854645"/>
              <a:gd name="connsiteX2" fmla="*/ 1587500 w 3810000"/>
              <a:gd name="connsiteY2" fmla="*/ 0 h 854645"/>
              <a:gd name="connsiteX3" fmla="*/ 3810000 w 3810000"/>
              <a:gd name="connsiteY3" fmla="*/ 0 h 854645"/>
              <a:gd name="connsiteX4" fmla="*/ 3810000 w 3810000"/>
              <a:gd name="connsiteY4" fmla="*/ 142441 h 854645"/>
              <a:gd name="connsiteX5" fmla="*/ 3810000 w 3810000"/>
              <a:gd name="connsiteY5" fmla="*/ 142441 h 854645"/>
              <a:gd name="connsiteX6" fmla="*/ 3810000 w 3810000"/>
              <a:gd name="connsiteY6" fmla="*/ 356102 h 854645"/>
              <a:gd name="connsiteX7" fmla="*/ 3810000 w 3810000"/>
              <a:gd name="connsiteY7" fmla="*/ 854645 h 854645"/>
              <a:gd name="connsiteX8" fmla="*/ 1587500 w 3810000"/>
              <a:gd name="connsiteY8" fmla="*/ 854645 h 854645"/>
              <a:gd name="connsiteX9" fmla="*/ 635000 w 3810000"/>
              <a:gd name="connsiteY9" fmla="*/ 854645 h 854645"/>
              <a:gd name="connsiteX10" fmla="*/ 635000 w 3810000"/>
              <a:gd name="connsiteY10" fmla="*/ 854645 h 854645"/>
              <a:gd name="connsiteX11" fmla="*/ 0 w 3810000"/>
              <a:gd name="connsiteY11" fmla="*/ 854645 h 854645"/>
              <a:gd name="connsiteX12" fmla="*/ 0 w 3810000"/>
              <a:gd name="connsiteY12" fmla="*/ 356102 h 854645"/>
              <a:gd name="connsiteX13" fmla="*/ 0 w 3810000"/>
              <a:gd name="connsiteY13" fmla="*/ 142441 h 854645"/>
              <a:gd name="connsiteX14" fmla="*/ 0 w 3810000"/>
              <a:gd name="connsiteY14" fmla="*/ 142441 h 854645"/>
              <a:gd name="connsiteX15" fmla="*/ 0 w 3810000"/>
              <a:gd name="connsiteY15" fmla="*/ 0 h 85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854645">
                <a:moveTo>
                  <a:pt x="0" y="0"/>
                </a:moveTo>
                <a:lnTo>
                  <a:pt x="635000" y="0"/>
                </a:lnTo>
                <a:lnTo>
                  <a:pt x="1587500" y="0"/>
                </a:lnTo>
                <a:lnTo>
                  <a:pt x="3810000" y="0"/>
                </a:lnTo>
                <a:lnTo>
                  <a:pt x="3810000" y="142441"/>
                </a:lnTo>
                <a:lnTo>
                  <a:pt x="3810000" y="142441"/>
                </a:lnTo>
                <a:lnTo>
                  <a:pt x="3810000" y="356102"/>
                </a:lnTo>
                <a:lnTo>
                  <a:pt x="3810000" y="854645"/>
                </a:lnTo>
                <a:lnTo>
                  <a:pt x="1587500" y="854645"/>
                </a:lnTo>
                <a:lnTo>
                  <a:pt x="635000" y="854645"/>
                </a:lnTo>
                <a:lnTo>
                  <a:pt x="635000" y="854645"/>
                </a:lnTo>
                <a:lnTo>
                  <a:pt x="0" y="854645"/>
                </a:lnTo>
                <a:lnTo>
                  <a:pt x="0" y="356102"/>
                </a:lnTo>
                <a:lnTo>
                  <a:pt x="0" y="142441"/>
                </a:lnTo>
                <a:lnTo>
                  <a:pt x="0" y="142441"/>
                </a:lnTo>
                <a:lnTo>
                  <a:pt x="0" y="0"/>
                </a:lnTo>
                <a:close/>
              </a:path>
            </a:pathLst>
          </a:cu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System will pre-populate fields with </a:t>
            </a:r>
            <a:r>
              <a:rPr lang="en-US" sz="1600" dirty="0" smtClean="0"/>
              <a:t>unit and component </a:t>
            </a:r>
            <a:r>
              <a:rPr lang="en-US" sz="1600" dirty="0"/>
              <a:t>data. In cases where no data is on file, fields are left blank.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4038600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39000" y="3276600"/>
            <a:ext cx="0" cy="1143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62600" y="4038600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8"/>
          <p:cNvSpPr/>
          <p:nvPr/>
        </p:nvSpPr>
        <p:spPr>
          <a:xfrm>
            <a:off x="2438400" y="5715000"/>
            <a:ext cx="3810000" cy="304800"/>
          </a:xfrm>
          <a:custGeom>
            <a:avLst/>
            <a:gdLst>
              <a:gd name="connsiteX0" fmla="*/ 0 w 4194176"/>
              <a:gd name="connsiteY0" fmla="*/ 0 h 1182855"/>
              <a:gd name="connsiteX1" fmla="*/ 699029 w 4194176"/>
              <a:gd name="connsiteY1" fmla="*/ 0 h 1182855"/>
              <a:gd name="connsiteX2" fmla="*/ 1776569 w 4194176"/>
              <a:gd name="connsiteY2" fmla="*/ -298777 h 1182855"/>
              <a:gd name="connsiteX3" fmla="*/ 1747573 w 4194176"/>
              <a:gd name="connsiteY3" fmla="*/ 0 h 1182855"/>
              <a:gd name="connsiteX4" fmla="*/ 4194176 w 4194176"/>
              <a:gd name="connsiteY4" fmla="*/ 0 h 1182855"/>
              <a:gd name="connsiteX5" fmla="*/ 4194176 w 4194176"/>
              <a:gd name="connsiteY5" fmla="*/ 197143 h 1182855"/>
              <a:gd name="connsiteX6" fmla="*/ 4194176 w 4194176"/>
              <a:gd name="connsiteY6" fmla="*/ 197143 h 1182855"/>
              <a:gd name="connsiteX7" fmla="*/ 4194176 w 4194176"/>
              <a:gd name="connsiteY7" fmla="*/ 492856 h 1182855"/>
              <a:gd name="connsiteX8" fmla="*/ 4194176 w 4194176"/>
              <a:gd name="connsiteY8" fmla="*/ 1182855 h 1182855"/>
              <a:gd name="connsiteX9" fmla="*/ 1747573 w 4194176"/>
              <a:gd name="connsiteY9" fmla="*/ 1182855 h 1182855"/>
              <a:gd name="connsiteX10" fmla="*/ 699029 w 4194176"/>
              <a:gd name="connsiteY10" fmla="*/ 1182855 h 1182855"/>
              <a:gd name="connsiteX11" fmla="*/ 699029 w 4194176"/>
              <a:gd name="connsiteY11" fmla="*/ 1182855 h 1182855"/>
              <a:gd name="connsiteX12" fmla="*/ 0 w 4194176"/>
              <a:gd name="connsiteY12" fmla="*/ 1182855 h 1182855"/>
              <a:gd name="connsiteX13" fmla="*/ 0 w 4194176"/>
              <a:gd name="connsiteY13" fmla="*/ 492856 h 1182855"/>
              <a:gd name="connsiteX14" fmla="*/ 0 w 4194176"/>
              <a:gd name="connsiteY14" fmla="*/ 197143 h 1182855"/>
              <a:gd name="connsiteX15" fmla="*/ 0 w 4194176"/>
              <a:gd name="connsiteY15" fmla="*/ 197143 h 1182855"/>
              <a:gd name="connsiteX16" fmla="*/ 0 w 4194176"/>
              <a:gd name="connsiteY16" fmla="*/ 0 h 1182855"/>
              <a:gd name="connsiteX0" fmla="*/ 0 w 4194176"/>
              <a:gd name="connsiteY0" fmla="*/ 0 h 1182855"/>
              <a:gd name="connsiteX1" fmla="*/ 699029 w 4194176"/>
              <a:gd name="connsiteY1" fmla="*/ 0 h 1182855"/>
              <a:gd name="connsiteX2" fmla="*/ 1747573 w 4194176"/>
              <a:gd name="connsiteY2" fmla="*/ 0 h 1182855"/>
              <a:gd name="connsiteX3" fmla="*/ 4194176 w 4194176"/>
              <a:gd name="connsiteY3" fmla="*/ 0 h 1182855"/>
              <a:gd name="connsiteX4" fmla="*/ 4194176 w 4194176"/>
              <a:gd name="connsiteY4" fmla="*/ 197143 h 1182855"/>
              <a:gd name="connsiteX5" fmla="*/ 4194176 w 4194176"/>
              <a:gd name="connsiteY5" fmla="*/ 197143 h 1182855"/>
              <a:gd name="connsiteX6" fmla="*/ 4194176 w 4194176"/>
              <a:gd name="connsiteY6" fmla="*/ 492856 h 1182855"/>
              <a:gd name="connsiteX7" fmla="*/ 4194176 w 4194176"/>
              <a:gd name="connsiteY7" fmla="*/ 1182855 h 1182855"/>
              <a:gd name="connsiteX8" fmla="*/ 1747573 w 4194176"/>
              <a:gd name="connsiteY8" fmla="*/ 1182855 h 1182855"/>
              <a:gd name="connsiteX9" fmla="*/ 699029 w 4194176"/>
              <a:gd name="connsiteY9" fmla="*/ 1182855 h 1182855"/>
              <a:gd name="connsiteX10" fmla="*/ 699029 w 4194176"/>
              <a:gd name="connsiteY10" fmla="*/ 1182855 h 1182855"/>
              <a:gd name="connsiteX11" fmla="*/ 0 w 4194176"/>
              <a:gd name="connsiteY11" fmla="*/ 1182855 h 1182855"/>
              <a:gd name="connsiteX12" fmla="*/ 0 w 4194176"/>
              <a:gd name="connsiteY12" fmla="*/ 492856 h 1182855"/>
              <a:gd name="connsiteX13" fmla="*/ 0 w 4194176"/>
              <a:gd name="connsiteY13" fmla="*/ 197143 h 1182855"/>
              <a:gd name="connsiteX14" fmla="*/ 0 w 4194176"/>
              <a:gd name="connsiteY14" fmla="*/ 197143 h 1182855"/>
              <a:gd name="connsiteX15" fmla="*/ 0 w 4194176"/>
              <a:gd name="connsiteY15" fmla="*/ 0 h 1182855"/>
              <a:gd name="connsiteX0" fmla="*/ 0 w 4194176"/>
              <a:gd name="connsiteY0" fmla="*/ 0 h 1182855"/>
              <a:gd name="connsiteX1" fmla="*/ 1747573 w 4194176"/>
              <a:gd name="connsiteY1" fmla="*/ 0 h 1182855"/>
              <a:gd name="connsiteX2" fmla="*/ 4194176 w 4194176"/>
              <a:gd name="connsiteY2" fmla="*/ 0 h 1182855"/>
              <a:gd name="connsiteX3" fmla="*/ 4194176 w 4194176"/>
              <a:gd name="connsiteY3" fmla="*/ 197143 h 1182855"/>
              <a:gd name="connsiteX4" fmla="*/ 4194176 w 4194176"/>
              <a:gd name="connsiteY4" fmla="*/ 197143 h 1182855"/>
              <a:gd name="connsiteX5" fmla="*/ 4194176 w 4194176"/>
              <a:gd name="connsiteY5" fmla="*/ 492856 h 1182855"/>
              <a:gd name="connsiteX6" fmla="*/ 4194176 w 4194176"/>
              <a:gd name="connsiteY6" fmla="*/ 1182855 h 1182855"/>
              <a:gd name="connsiteX7" fmla="*/ 1747573 w 4194176"/>
              <a:gd name="connsiteY7" fmla="*/ 1182855 h 1182855"/>
              <a:gd name="connsiteX8" fmla="*/ 699029 w 4194176"/>
              <a:gd name="connsiteY8" fmla="*/ 1182855 h 1182855"/>
              <a:gd name="connsiteX9" fmla="*/ 699029 w 4194176"/>
              <a:gd name="connsiteY9" fmla="*/ 1182855 h 1182855"/>
              <a:gd name="connsiteX10" fmla="*/ 0 w 4194176"/>
              <a:gd name="connsiteY10" fmla="*/ 1182855 h 1182855"/>
              <a:gd name="connsiteX11" fmla="*/ 0 w 4194176"/>
              <a:gd name="connsiteY11" fmla="*/ 492856 h 1182855"/>
              <a:gd name="connsiteX12" fmla="*/ 0 w 4194176"/>
              <a:gd name="connsiteY12" fmla="*/ 197143 h 1182855"/>
              <a:gd name="connsiteX13" fmla="*/ 0 w 4194176"/>
              <a:gd name="connsiteY13" fmla="*/ 197143 h 1182855"/>
              <a:gd name="connsiteX14" fmla="*/ 0 w 4194176"/>
              <a:gd name="connsiteY14" fmla="*/ 0 h 1182855"/>
              <a:gd name="connsiteX0" fmla="*/ 0 w 4194176"/>
              <a:gd name="connsiteY0" fmla="*/ 0 h 1182855"/>
              <a:gd name="connsiteX1" fmla="*/ 4194176 w 4194176"/>
              <a:gd name="connsiteY1" fmla="*/ 0 h 1182855"/>
              <a:gd name="connsiteX2" fmla="*/ 4194176 w 4194176"/>
              <a:gd name="connsiteY2" fmla="*/ 197143 h 1182855"/>
              <a:gd name="connsiteX3" fmla="*/ 4194176 w 4194176"/>
              <a:gd name="connsiteY3" fmla="*/ 197143 h 1182855"/>
              <a:gd name="connsiteX4" fmla="*/ 4194176 w 4194176"/>
              <a:gd name="connsiteY4" fmla="*/ 492856 h 1182855"/>
              <a:gd name="connsiteX5" fmla="*/ 4194176 w 4194176"/>
              <a:gd name="connsiteY5" fmla="*/ 1182855 h 1182855"/>
              <a:gd name="connsiteX6" fmla="*/ 1747573 w 4194176"/>
              <a:gd name="connsiteY6" fmla="*/ 1182855 h 1182855"/>
              <a:gd name="connsiteX7" fmla="*/ 699029 w 4194176"/>
              <a:gd name="connsiteY7" fmla="*/ 1182855 h 1182855"/>
              <a:gd name="connsiteX8" fmla="*/ 699029 w 4194176"/>
              <a:gd name="connsiteY8" fmla="*/ 1182855 h 1182855"/>
              <a:gd name="connsiteX9" fmla="*/ 0 w 4194176"/>
              <a:gd name="connsiteY9" fmla="*/ 1182855 h 1182855"/>
              <a:gd name="connsiteX10" fmla="*/ 0 w 4194176"/>
              <a:gd name="connsiteY10" fmla="*/ 492856 h 1182855"/>
              <a:gd name="connsiteX11" fmla="*/ 0 w 4194176"/>
              <a:gd name="connsiteY11" fmla="*/ 197143 h 1182855"/>
              <a:gd name="connsiteX12" fmla="*/ 0 w 4194176"/>
              <a:gd name="connsiteY12" fmla="*/ 197143 h 1182855"/>
              <a:gd name="connsiteX13" fmla="*/ 0 w 4194176"/>
              <a:gd name="connsiteY13" fmla="*/ 0 h 118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4176" h="1182855">
                <a:moveTo>
                  <a:pt x="0" y="0"/>
                </a:moveTo>
                <a:lnTo>
                  <a:pt x="4194176" y="0"/>
                </a:lnTo>
                <a:lnTo>
                  <a:pt x="4194176" y="197143"/>
                </a:lnTo>
                <a:lnTo>
                  <a:pt x="4194176" y="197143"/>
                </a:lnTo>
                <a:lnTo>
                  <a:pt x="4194176" y="492856"/>
                </a:lnTo>
                <a:lnTo>
                  <a:pt x="4194176" y="1182855"/>
                </a:lnTo>
                <a:lnTo>
                  <a:pt x="1747573" y="1182855"/>
                </a:lnTo>
                <a:lnTo>
                  <a:pt x="699029" y="1182855"/>
                </a:lnTo>
                <a:lnTo>
                  <a:pt x="699029" y="1182855"/>
                </a:lnTo>
                <a:lnTo>
                  <a:pt x="0" y="1182855"/>
                </a:lnTo>
                <a:lnTo>
                  <a:pt x="0" y="492856"/>
                </a:lnTo>
                <a:lnTo>
                  <a:pt x="0" y="197143"/>
                </a:lnTo>
                <a:lnTo>
                  <a:pt x="0" y="197143"/>
                </a:lnTo>
                <a:lnTo>
                  <a:pt x="0" y="0"/>
                </a:lnTo>
                <a:close/>
              </a:path>
            </a:pathLst>
          </a:cu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pPr>
              <a:lnSpc>
                <a:spcPct val="70000"/>
              </a:lnSpc>
            </a:pPr>
            <a:r>
              <a:rPr lang="en-US" sz="1200" b="1" i="1" dirty="0"/>
              <a:t>NOTE: All Highlighted fields must be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/ Lube Age &amp; Service Selection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447800"/>
            <a:ext cx="885464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29718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1981200" y="4267200"/>
            <a:ext cx="2849880" cy="1219200"/>
          </a:xfrm>
          <a:prstGeom prst="wedgeRectCallout">
            <a:avLst>
              <a:gd name="adj1" fmla="val 44309"/>
              <a:gd name="adj2" fmla="val -14392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Lube age auto calculation is impacted by the lubricant </a:t>
            </a:r>
            <a:r>
              <a:rPr lang="en-US" sz="1600" b="1" dirty="0" smtClean="0"/>
              <a:t>“Service Type” </a:t>
            </a:r>
            <a:r>
              <a:rPr lang="en-US" sz="1600" dirty="0" smtClean="0"/>
              <a:t>selected on the previous sample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276600" y="29718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81000" y="3124200"/>
            <a:ext cx="2849880" cy="838200"/>
          </a:xfrm>
          <a:prstGeom prst="wedgeRectCallout">
            <a:avLst>
              <a:gd name="adj1" fmla="val 71811"/>
              <a:gd name="adj2" fmla="val -4392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Input unit age, and the lube age will auto-calculate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6477000" y="4724400"/>
            <a:ext cx="2133600" cy="625643"/>
          </a:xfrm>
          <a:prstGeom prst="wedgeRectCallout">
            <a:avLst>
              <a:gd name="adj1" fmla="val -90415"/>
              <a:gd name="adj2" fmla="val -131631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Select service type to be </a:t>
            </a:r>
            <a:r>
              <a:rPr lang="en-US" sz="1600" dirty="0" smtClean="0"/>
              <a:t>performed</a:t>
            </a:r>
            <a:endParaRPr lang="en-US" sz="1200" i="1" dirty="0"/>
          </a:p>
        </p:txBody>
      </p:sp>
      <p:sp>
        <p:nvSpPr>
          <p:cNvPr id="9" name="Oval 8"/>
          <p:cNvSpPr/>
          <p:nvPr/>
        </p:nvSpPr>
        <p:spPr>
          <a:xfrm>
            <a:off x="4953000" y="41148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Inputting Oil Type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5578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867400" y="2286000"/>
            <a:ext cx="1981200" cy="3352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971800"/>
            <a:ext cx="1981200" cy="3352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133600" y="2667000"/>
            <a:ext cx="2895600" cy="900545"/>
          </a:xfrm>
          <a:prstGeom prst="wedgeRectCallout">
            <a:avLst>
              <a:gd name="adj1" fmla="val 83072"/>
              <a:gd name="adj2" fmla="val -7141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Update the existing oil type from here, if no oil type is on file, one must be </a:t>
            </a:r>
            <a:r>
              <a:rPr lang="en-US" sz="1600" dirty="0" smtClean="0"/>
              <a:t>added</a:t>
            </a:r>
            <a:endParaRPr lang="en-US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1524000" y="4419600"/>
            <a:ext cx="3657600" cy="1066800"/>
          </a:xfrm>
          <a:prstGeom prst="wedgeRectCallout">
            <a:avLst>
              <a:gd name="adj1" fmla="val 70222"/>
              <a:gd name="adj2" fmla="val -80569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Input oil type and Label Wizard will auto populate suggested products as you type. Select the appropriate </a:t>
            </a:r>
            <a:r>
              <a:rPr lang="en-US" sz="1600" dirty="0" smtClean="0"/>
              <a:t>oil from the list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Sample Information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385529"/>
            <a:ext cx="8839201" cy="4086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3124200" y="1066800"/>
            <a:ext cx="4500880" cy="1045788"/>
          </a:xfrm>
          <a:prstGeom prst="wedgeRectCallout">
            <a:avLst>
              <a:gd name="adj1" fmla="val 62288"/>
              <a:gd name="adj2" fmla="val 12616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If available, identify how much </a:t>
            </a:r>
            <a:r>
              <a:rPr lang="en-US" sz="1600" dirty="0" smtClean="0"/>
              <a:t>make-up oil </a:t>
            </a:r>
            <a:r>
              <a:rPr lang="en-US" sz="1600" dirty="0"/>
              <a:t>was added to the system. </a:t>
            </a:r>
            <a:r>
              <a:rPr lang="en-US" sz="1600" dirty="0" smtClean="0"/>
              <a:t>Unit </a:t>
            </a:r>
            <a:r>
              <a:rPr lang="en-US" sz="1600" dirty="0"/>
              <a:t>of measure is determine by what is on the component details </a:t>
            </a:r>
            <a:r>
              <a:rPr lang="en-US" sz="1600" dirty="0" smtClean="0"/>
              <a:t>record</a:t>
            </a:r>
            <a:endParaRPr lang="en-US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914400" y="3657600"/>
            <a:ext cx="3276600" cy="817188"/>
          </a:xfrm>
          <a:prstGeom prst="wedgeRectCallout">
            <a:avLst>
              <a:gd name="adj1" fmla="val 83010"/>
              <a:gd name="adj2" fmla="val 68094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Select if filter was changed or not at the time the sample was taken</a:t>
            </a:r>
            <a:endParaRPr lang="en-US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457200" y="2286000"/>
            <a:ext cx="3276600" cy="1045788"/>
          </a:xfrm>
          <a:prstGeom prst="wedgeRectCallout">
            <a:avLst>
              <a:gd name="adj1" fmla="val 138713"/>
              <a:gd name="adj2" fmla="val 51223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Provide additional information about the sample in the </a:t>
            </a:r>
            <a:r>
              <a:rPr lang="en-US" sz="1600" b="1" dirty="0" smtClean="0"/>
              <a:t>“Comments” </a:t>
            </a:r>
            <a:r>
              <a:rPr lang="en-US" sz="1600" dirty="0" smtClean="0"/>
              <a:t>box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7848600" y="28956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200" y="3124200"/>
            <a:ext cx="3048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5720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Samples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82488"/>
            <a:ext cx="8839200" cy="4293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438400" y="3124200"/>
            <a:ext cx="1905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648200" y="3581400"/>
            <a:ext cx="3276600" cy="1600200"/>
          </a:xfrm>
          <a:prstGeom prst="wedgeRectCallout">
            <a:avLst>
              <a:gd name="adj1" fmla="val -95852"/>
              <a:gd name="adj2" fmla="val -69687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If printing labels from the Labcheck System, leave the Tracking Number field blank, and e-number will automatically be assigned when you submit samples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066801" y="18288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38200" y="4267200"/>
            <a:ext cx="3276600" cy="1905000"/>
          </a:xfrm>
          <a:prstGeom prst="wedgeRectCallout">
            <a:avLst>
              <a:gd name="adj1" fmla="val -32951"/>
              <a:gd name="adj2" fmla="val -15640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Review information inputted and make any changes necessary. Once completed, click </a:t>
            </a:r>
            <a:r>
              <a:rPr lang="en-US" sz="1600" b="1" dirty="0" smtClean="0"/>
              <a:t>“Submit Samples”</a:t>
            </a:r>
          </a:p>
          <a:p>
            <a:endParaRPr lang="en-US" sz="1600" dirty="0" smtClean="0"/>
          </a:p>
          <a:p>
            <a:r>
              <a:rPr lang="en-US" sz="1200" i="1" dirty="0" smtClean="0">
                <a:solidFill>
                  <a:srgbClr val="4B4B4B"/>
                </a:solidFill>
              </a:rPr>
              <a:t>NOTE: </a:t>
            </a:r>
            <a:r>
              <a:rPr lang="en-US" sz="1200" i="1" dirty="0" smtClean="0"/>
              <a:t>You cannot submit samples until all required fields are completed.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P powerpoint 1">
      <a:dk1>
        <a:srgbClr val="4B4B4B"/>
      </a:dk1>
      <a:lt1>
        <a:sysClr val="window" lastClr="FFFFFF"/>
      </a:lt1>
      <a:dk2>
        <a:srgbClr val="A7A7A7"/>
      </a:dk2>
      <a:lt2>
        <a:srgbClr val="F1F1F1"/>
      </a:lt2>
      <a:accent1>
        <a:srgbClr val="126E2A"/>
      </a:accent1>
      <a:accent2>
        <a:srgbClr val="EE0D16"/>
      </a:accent2>
      <a:accent3>
        <a:srgbClr val="0049EE"/>
      </a:accent3>
      <a:accent4>
        <a:srgbClr val="8064A2"/>
      </a:accent4>
      <a:accent5>
        <a:srgbClr val="4BACC6"/>
      </a:accent5>
      <a:accent6>
        <a:srgbClr val="F79646"/>
      </a:accent6>
      <a:hlink>
        <a:srgbClr val="0C5C1E"/>
      </a:hlink>
      <a:folHlink>
        <a:srgbClr val="0A47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/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lIns="182880" tIns="91440" rIns="91440" bIns="91440" rtlCol="0" anchor="ctr"/>
      <a:lstStyle>
        <a:defPPr>
          <a:defRPr sz="1600" dirty="0">
            <a:latin typeface="Arial"/>
            <a:cs typeface="Arial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mpd="sng">
          <a:solidFill>
            <a:schemeClr val="tx1">
              <a:lumMod val="50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482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Labcheck Next Generation  Quick Start Guide</vt:lpstr>
      <vt:lpstr>Labels Tab</vt:lpstr>
      <vt:lpstr>Selecting Labels to Print: Option #1 Equipment Tree</vt:lpstr>
      <vt:lpstr>Selecting Labels to Print: Option #2 Equipment Search</vt:lpstr>
      <vt:lpstr>Label Wizard</vt:lpstr>
      <vt:lpstr>Unit / Lube Age &amp; Service Selection</vt:lpstr>
      <vt:lpstr>Inputting Oil Type</vt:lpstr>
      <vt:lpstr>Additional Sample Information</vt:lpstr>
      <vt:lpstr>Submit Samples</vt:lpstr>
      <vt:lpstr>E-Label Confirmation</vt:lpstr>
      <vt:lpstr>Printing Labels</vt:lpstr>
      <vt:lpstr>Label Preview</vt:lpstr>
      <vt:lpstr>Small Labels</vt:lpstr>
      <vt:lpstr>Affix Label to Bottle and Ship to the 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Labcheck Next Generation  Quick Start Guide</dc:title>
  <dc:creator>Cary Forgeronq</dc:creator>
  <cp:lastModifiedBy>Gilboy, Frank</cp:lastModifiedBy>
  <cp:revision>465</cp:revision>
  <dcterms:created xsi:type="dcterms:W3CDTF">2012-06-18T12:54:19Z</dcterms:created>
  <dcterms:modified xsi:type="dcterms:W3CDTF">2013-08-30T17:54:32Z</dcterms:modified>
</cp:coreProperties>
</file>