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4" r:id="rId3"/>
    <p:sldId id="265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43059-9133-49EC-AACB-329618007524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FE640-4452-459A-9D78-395A2CBA6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FE640-4452-459A-9D78-395A2CBA674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Adding New Equipment</a:t>
            </a:r>
            <a:endParaRPr lang="en-US" sz="23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Component information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39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476250" y="1012903"/>
            <a:ext cx="4857750" cy="746504"/>
          </a:xfrm>
          <a:prstGeom prst="wedgeRectCallout">
            <a:avLst>
              <a:gd name="adj1" fmla="val 56916"/>
              <a:gd name="adj2" fmla="val 147044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dirty="0" smtClean="0"/>
              <a:t>“</a:t>
            </a:r>
            <a:r>
              <a:rPr lang="en-US" sz="1600" b="1" dirty="0" smtClean="0"/>
              <a:t>Component</a:t>
            </a:r>
            <a:r>
              <a:rPr lang="en-US" sz="1600" dirty="0" smtClean="0"/>
              <a:t>” </a:t>
            </a:r>
            <a:r>
              <a:rPr lang="en-US" sz="1600" dirty="0"/>
              <a:t>and </a:t>
            </a:r>
            <a:r>
              <a:rPr lang="en-US" sz="1600" dirty="0" smtClean="0"/>
              <a:t>“</a:t>
            </a:r>
            <a:r>
              <a:rPr lang="en-US" sz="1600" b="1" dirty="0" smtClean="0"/>
              <a:t>Model</a:t>
            </a:r>
            <a:r>
              <a:rPr lang="en-US" sz="1600" dirty="0" smtClean="0"/>
              <a:t>” fields are required. </a:t>
            </a:r>
            <a:r>
              <a:rPr lang="en-US" sz="1600" dirty="0"/>
              <a:t>F</a:t>
            </a:r>
            <a:r>
              <a:rPr lang="en-US" sz="1600" dirty="0" smtClean="0"/>
              <a:t>ill </a:t>
            </a:r>
            <a:r>
              <a:rPr lang="en-US" sz="1600" dirty="0"/>
              <a:t>in any </a:t>
            </a:r>
            <a:r>
              <a:rPr lang="en-US" sz="1600" dirty="0" smtClean="0"/>
              <a:t>additional information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1905000" y="2666999"/>
            <a:ext cx="1143000" cy="1524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410200" y="2667000"/>
            <a:ext cx="679450" cy="1852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05299" y="3962400"/>
            <a:ext cx="571501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3060700" y="5334000"/>
            <a:ext cx="3022600" cy="810830"/>
          </a:xfrm>
          <a:prstGeom prst="wedgeRectCallout">
            <a:avLst>
              <a:gd name="adj1" fmla="val -1394"/>
              <a:gd name="adj2" fmla="val -153973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Click “</a:t>
            </a:r>
            <a:r>
              <a:rPr lang="en-US" sz="1600" b="1" kern="0" dirty="0" smtClean="0">
                <a:solidFill>
                  <a:srgbClr val="4B4B4B"/>
                </a:solidFill>
              </a:rPr>
              <a:t>Save</a:t>
            </a:r>
            <a:r>
              <a:rPr lang="en-US" sz="1600" kern="0" dirty="0" smtClean="0">
                <a:solidFill>
                  <a:srgbClr val="4B4B4B"/>
                </a:solidFill>
              </a:rPr>
              <a:t>”</a:t>
            </a:r>
            <a:r>
              <a:rPr lang="en-US" sz="1600" b="1" kern="0" dirty="0" smtClean="0">
                <a:solidFill>
                  <a:srgbClr val="4B4B4B"/>
                </a:solidFill>
              </a:rPr>
              <a:t> </a:t>
            </a:r>
            <a:r>
              <a:rPr lang="en-US" sz="1600" kern="0" dirty="0" smtClean="0">
                <a:solidFill>
                  <a:srgbClr val="4B4B4B"/>
                </a:solidFill>
              </a:rPr>
              <a:t>to add </a:t>
            </a:r>
            <a:r>
              <a:rPr lang="en-US" sz="1600" kern="0" dirty="0">
                <a:solidFill>
                  <a:srgbClr val="4B4B4B"/>
                </a:solidFill>
              </a:rPr>
              <a:t>the component to the </a:t>
            </a:r>
            <a:r>
              <a:rPr lang="en-US" sz="1600" kern="0" dirty="0" smtClean="0">
                <a:solidFill>
                  <a:srgbClr val="4B4B4B"/>
                </a:solidFill>
              </a:rPr>
              <a:t>unit</a:t>
            </a:r>
            <a:endParaRPr lang="en-US" sz="1600" kern="0" dirty="0">
              <a:solidFill>
                <a:srgbClr val="4B4B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View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71503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267200" y="2895600"/>
            <a:ext cx="10668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28600" y="5715000"/>
            <a:ext cx="3352800" cy="921207"/>
          </a:xfrm>
          <a:prstGeom prst="wedgeRectCallout">
            <a:avLst>
              <a:gd name="adj1" fmla="val 52265"/>
              <a:gd name="adj2" fmla="val -202956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kern="0" dirty="0">
                <a:solidFill>
                  <a:srgbClr val="4B4B4B"/>
                </a:solidFill>
              </a:rPr>
              <a:t>To modify or delete a component, first check the box then click </a:t>
            </a:r>
            <a:r>
              <a:rPr lang="en-US" sz="1600" b="1" kern="0" dirty="0">
                <a:solidFill>
                  <a:srgbClr val="4B4B4B"/>
                </a:solidFill>
              </a:rPr>
              <a:t>“Modify” or “Delete”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1567356" y="2187902"/>
            <a:ext cx="2209800" cy="1114661"/>
          </a:xfrm>
          <a:prstGeom prst="wedgeRectCallout">
            <a:avLst>
              <a:gd name="adj1" fmla="val 66429"/>
              <a:gd name="adj2" fmla="val 123745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Once completed, the new component will show up on your component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list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Units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5562600" y="1828800"/>
            <a:ext cx="3048000" cy="1066800"/>
          </a:xfrm>
          <a:prstGeom prst="wedgeRectCallout">
            <a:avLst>
              <a:gd name="adj1" fmla="val -100904"/>
              <a:gd name="adj2" fmla="val -5686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1:</a:t>
            </a:r>
          </a:p>
          <a:p>
            <a:r>
              <a:rPr lang="en-US" sz="1600" dirty="0" smtClean="0"/>
              <a:t>To add new units click on the </a:t>
            </a:r>
            <a:r>
              <a:rPr lang="en-US" sz="1600" b="1" dirty="0" smtClean="0"/>
              <a:t>“Equipment” </a:t>
            </a:r>
            <a:r>
              <a:rPr lang="en-US" sz="1600" dirty="0" smtClean="0"/>
              <a:t>tab</a:t>
            </a:r>
            <a:endParaRPr lang="en-US" sz="1600" dirty="0"/>
          </a:p>
        </p:txBody>
      </p:sp>
      <p:sp>
        <p:nvSpPr>
          <p:cNvPr id="5" name="Rectangular Callout 4"/>
          <p:cNvSpPr/>
          <p:nvPr/>
        </p:nvSpPr>
        <p:spPr>
          <a:xfrm>
            <a:off x="4572000" y="4724400"/>
            <a:ext cx="3048000" cy="1371600"/>
          </a:xfrm>
          <a:prstGeom prst="wedgeRectCallout">
            <a:avLst>
              <a:gd name="adj1" fmla="val -69080"/>
              <a:gd name="adj2" fmla="val -14136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3:</a:t>
            </a:r>
          </a:p>
          <a:p>
            <a:r>
              <a:rPr lang="en-US" sz="1600" dirty="0" smtClean="0"/>
              <a:t>Select </a:t>
            </a:r>
            <a:r>
              <a:rPr lang="en-US" sz="1600" b="1" dirty="0" smtClean="0"/>
              <a:t>“Add” </a:t>
            </a:r>
            <a:r>
              <a:rPr lang="en-US" sz="1600" dirty="0" smtClean="0"/>
              <a:t>to open New Unit Wizard</a:t>
            </a:r>
          </a:p>
        </p:txBody>
      </p:sp>
      <p:sp>
        <p:nvSpPr>
          <p:cNvPr id="7" name="Oval 6"/>
          <p:cNvSpPr/>
          <p:nvPr/>
        </p:nvSpPr>
        <p:spPr>
          <a:xfrm>
            <a:off x="533400" y="3429000"/>
            <a:ext cx="2133600" cy="45720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14800" y="2743200"/>
            <a:ext cx="685800" cy="3048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3429000" y="3200400"/>
            <a:ext cx="1143000" cy="2286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71800" y="1371600"/>
            <a:ext cx="990600" cy="3810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Rectangular Callout 8"/>
          <p:cNvSpPr/>
          <p:nvPr/>
        </p:nvSpPr>
        <p:spPr>
          <a:xfrm>
            <a:off x="68239" y="2971801"/>
            <a:ext cx="4503761" cy="3505199"/>
          </a:xfrm>
          <a:custGeom>
            <a:avLst/>
            <a:gdLst>
              <a:gd name="connsiteX0" fmla="*/ 0 w 2590800"/>
              <a:gd name="connsiteY0" fmla="*/ 0 h 838200"/>
              <a:gd name="connsiteX1" fmla="*/ 431800 w 2590800"/>
              <a:gd name="connsiteY1" fmla="*/ 0 h 838200"/>
              <a:gd name="connsiteX2" fmla="*/ 1127879 w 2590800"/>
              <a:gd name="connsiteY2" fmla="*/ -607209 h 838200"/>
              <a:gd name="connsiteX3" fmla="*/ 1079500 w 2590800"/>
              <a:gd name="connsiteY3" fmla="*/ 0 h 838200"/>
              <a:gd name="connsiteX4" fmla="*/ 2590800 w 2590800"/>
              <a:gd name="connsiteY4" fmla="*/ 0 h 838200"/>
              <a:gd name="connsiteX5" fmla="*/ 2590800 w 2590800"/>
              <a:gd name="connsiteY5" fmla="*/ 139700 h 838200"/>
              <a:gd name="connsiteX6" fmla="*/ 2590800 w 2590800"/>
              <a:gd name="connsiteY6" fmla="*/ 139700 h 838200"/>
              <a:gd name="connsiteX7" fmla="*/ 2590800 w 2590800"/>
              <a:gd name="connsiteY7" fmla="*/ 349250 h 838200"/>
              <a:gd name="connsiteX8" fmla="*/ 2590800 w 2590800"/>
              <a:gd name="connsiteY8" fmla="*/ 838200 h 838200"/>
              <a:gd name="connsiteX9" fmla="*/ 1079500 w 2590800"/>
              <a:gd name="connsiteY9" fmla="*/ 838200 h 838200"/>
              <a:gd name="connsiteX10" fmla="*/ 431800 w 2590800"/>
              <a:gd name="connsiteY10" fmla="*/ 838200 h 838200"/>
              <a:gd name="connsiteX11" fmla="*/ 431800 w 2590800"/>
              <a:gd name="connsiteY11" fmla="*/ 838200 h 838200"/>
              <a:gd name="connsiteX12" fmla="*/ 0 w 2590800"/>
              <a:gd name="connsiteY12" fmla="*/ 838200 h 838200"/>
              <a:gd name="connsiteX13" fmla="*/ 0 w 2590800"/>
              <a:gd name="connsiteY13" fmla="*/ 349250 h 838200"/>
              <a:gd name="connsiteX14" fmla="*/ 0 w 2590800"/>
              <a:gd name="connsiteY14" fmla="*/ 139700 h 838200"/>
              <a:gd name="connsiteX15" fmla="*/ 0 w 2590800"/>
              <a:gd name="connsiteY15" fmla="*/ 139700 h 838200"/>
              <a:gd name="connsiteX16" fmla="*/ 0 w 2590800"/>
              <a:gd name="connsiteY16" fmla="*/ 0 h 838200"/>
              <a:gd name="connsiteX0" fmla="*/ 0 w 2590800"/>
              <a:gd name="connsiteY0" fmla="*/ 607209 h 1445409"/>
              <a:gd name="connsiteX1" fmla="*/ 431800 w 2590800"/>
              <a:gd name="connsiteY1" fmla="*/ 607209 h 1445409"/>
              <a:gd name="connsiteX2" fmla="*/ 1127879 w 2590800"/>
              <a:gd name="connsiteY2" fmla="*/ 0 h 1445409"/>
              <a:gd name="connsiteX3" fmla="*/ 1079500 w 2590800"/>
              <a:gd name="connsiteY3" fmla="*/ 607209 h 1445409"/>
              <a:gd name="connsiteX4" fmla="*/ 2590800 w 2590800"/>
              <a:gd name="connsiteY4" fmla="*/ 607209 h 1445409"/>
              <a:gd name="connsiteX5" fmla="*/ 2590800 w 2590800"/>
              <a:gd name="connsiteY5" fmla="*/ 746909 h 1445409"/>
              <a:gd name="connsiteX6" fmla="*/ 2590800 w 2590800"/>
              <a:gd name="connsiteY6" fmla="*/ 746909 h 1445409"/>
              <a:gd name="connsiteX7" fmla="*/ 2590800 w 2590800"/>
              <a:gd name="connsiteY7" fmla="*/ 956459 h 1445409"/>
              <a:gd name="connsiteX8" fmla="*/ 2590800 w 2590800"/>
              <a:gd name="connsiteY8" fmla="*/ 1145689 h 1445409"/>
              <a:gd name="connsiteX9" fmla="*/ 2590800 w 2590800"/>
              <a:gd name="connsiteY9" fmla="*/ 1445409 h 1445409"/>
              <a:gd name="connsiteX10" fmla="*/ 1079500 w 2590800"/>
              <a:gd name="connsiteY10" fmla="*/ 1445409 h 1445409"/>
              <a:gd name="connsiteX11" fmla="*/ 431800 w 2590800"/>
              <a:gd name="connsiteY11" fmla="*/ 1445409 h 1445409"/>
              <a:gd name="connsiteX12" fmla="*/ 431800 w 2590800"/>
              <a:gd name="connsiteY12" fmla="*/ 1445409 h 1445409"/>
              <a:gd name="connsiteX13" fmla="*/ 0 w 2590800"/>
              <a:gd name="connsiteY13" fmla="*/ 1445409 h 1445409"/>
              <a:gd name="connsiteX14" fmla="*/ 0 w 2590800"/>
              <a:gd name="connsiteY14" fmla="*/ 956459 h 1445409"/>
              <a:gd name="connsiteX15" fmla="*/ 0 w 2590800"/>
              <a:gd name="connsiteY15" fmla="*/ 746909 h 1445409"/>
              <a:gd name="connsiteX16" fmla="*/ 0 w 2590800"/>
              <a:gd name="connsiteY16" fmla="*/ 746909 h 1445409"/>
              <a:gd name="connsiteX17" fmla="*/ 0 w 2590800"/>
              <a:gd name="connsiteY17" fmla="*/ 607209 h 1445409"/>
              <a:gd name="connsiteX0" fmla="*/ 0 w 3261360"/>
              <a:gd name="connsiteY0" fmla="*/ 607209 h 1445409"/>
              <a:gd name="connsiteX1" fmla="*/ 431800 w 3261360"/>
              <a:gd name="connsiteY1" fmla="*/ 607209 h 1445409"/>
              <a:gd name="connsiteX2" fmla="*/ 1127879 w 3261360"/>
              <a:gd name="connsiteY2" fmla="*/ 0 h 1445409"/>
              <a:gd name="connsiteX3" fmla="*/ 1079500 w 3261360"/>
              <a:gd name="connsiteY3" fmla="*/ 607209 h 1445409"/>
              <a:gd name="connsiteX4" fmla="*/ 2590800 w 3261360"/>
              <a:gd name="connsiteY4" fmla="*/ 607209 h 1445409"/>
              <a:gd name="connsiteX5" fmla="*/ 2590800 w 3261360"/>
              <a:gd name="connsiteY5" fmla="*/ 746909 h 1445409"/>
              <a:gd name="connsiteX6" fmla="*/ 2590800 w 3261360"/>
              <a:gd name="connsiteY6" fmla="*/ 746909 h 1445409"/>
              <a:gd name="connsiteX7" fmla="*/ 3261360 w 3261360"/>
              <a:gd name="connsiteY7" fmla="*/ 763419 h 1445409"/>
              <a:gd name="connsiteX8" fmla="*/ 2590800 w 3261360"/>
              <a:gd name="connsiteY8" fmla="*/ 1145689 h 1445409"/>
              <a:gd name="connsiteX9" fmla="*/ 2590800 w 3261360"/>
              <a:gd name="connsiteY9" fmla="*/ 1445409 h 1445409"/>
              <a:gd name="connsiteX10" fmla="*/ 1079500 w 3261360"/>
              <a:gd name="connsiteY10" fmla="*/ 1445409 h 1445409"/>
              <a:gd name="connsiteX11" fmla="*/ 431800 w 3261360"/>
              <a:gd name="connsiteY11" fmla="*/ 1445409 h 1445409"/>
              <a:gd name="connsiteX12" fmla="*/ 431800 w 3261360"/>
              <a:gd name="connsiteY12" fmla="*/ 1445409 h 1445409"/>
              <a:gd name="connsiteX13" fmla="*/ 0 w 3261360"/>
              <a:gd name="connsiteY13" fmla="*/ 1445409 h 1445409"/>
              <a:gd name="connsiteX14" fmla="*/ 0 w 3261360"/>
              <a:gd name="connsiteY14" fmla="*/ 956459 h 1445409"/>
              <a:gd name="connsiteX15" fmla="*/ 0 w 3261360"/>
              <a:gd name="connsiteY15" fmla="*/ 746909 h 1445409"/>
              <a:gd name="connsiteX16" fmla="*/ 0 w 3261360"/>
              <a:gd name="connsiteY16" fmla="*/ 746909 h 1445409"/>
              <a:gd name="connsiteX17" fmla="*/ 0 w 3261360"/>
              <a:gd name="connsiteY17" fmla="*/ 607209 h 1445409"/>
              <a:gd name="connsiteX0" fmla="*/ 0 w 3261360"/>
              <a:gd name="connsiteY0" fmla="*/ 607209 h 1445409"/>
              <a:gd name="connsiteX1" fmla="*/ 431800 w 3261360"/>
              <a:gd name="connsiteY1" fmla="*/ 607209 h 1445409"/>
              <a:gd name="connsiteX2" fmla="*/ 1127879 w 3261360"/>
              <a:gd name="connsiteY2" fmla="*/ 0 h 1445409"/>
              <a:gd name="connsiteX3" fmla="*/ 1079500 w 3261360"/>
              <a:gd name="connsiteY3" fmla="*/ 607209 h 1445409"/>
              <a:gd name="connsiteX4" fmla="*/ 2590800 w 3261360"/>
              <a:gd name="connsiteY4" fmla="*/ 607209 h 1445409"/>
              <a:gd name="connsiteX5" fmla="*/ 2590800 w 3261360"/>
              <a:gd name="connsiteY5" fmla="*/ 746909 h 1445409"/>
              <a:gd name="connsiteX6" fmla="*/ 2590800 w 3261360"/>
              <a:gd name="connsiteY6" fmla="*/ 746909 h 1445409"/>
              <a:gd name="connsiteX7" fmla="*/ 3261360 w 3261360"/>
              <a:gd name="connsiteY7" fmla="*/ 763419 h 1445409"/>
              <a:gd name="connsiteX8" fmla="*/ 2590800 w 3261360"/>
              <a:gd name="connsiteY8" fmla="*/ 983129 h 1445409"/>
              <a:gd name="connsiteX9" fmla="*/ 2590800 w 3261360"/>
              <a:gd name="connsiteY9" fmla="*/ 1445409 h 1445409"/>
              <a:gd name="connsiteX10" fmla="*/ 1079500 w 3261360"/>
              <a:gd name="connsiteY10" fmla="*/ 1445409 h 1445409"/>
              <a:gd name="connsiteX11" fmla="*/ 431800 w 3261360"/>
              <a:gd name="connsiteY11" fmla="*/ 1445409 h 1445409"/>
              <a:gd name="connsiteX12" fmla="*/ 431800 w 3261360"/>
              <a:gd name="connsiteY12" fmla="*/ 1445409 h 1445409"/>
              <a:gd name="connsiteX13" fmla="*/ 0 w 3261360"/>
              <a:gd name="connsiteY13" fmla="*/ 1445409 h 1445409"/>
              <a:gd name="connsiteX14" fmla="*/ 0 w 3261360"/>
              <a:gd name="connsiteY14" fmla="*/ 956459 h 1445409"/>
              <a:gd name="connsiteX15" fmla="*/ 0 w 3261360"/>
              <a:gd name="connsiteY15" fmla="*/ 746909 h 1445409"/>
              <a:gd name="connsiteX16" fmla="*/ 0 w 3261360"/>
              <a:gd name="connsiteY16" fmla="*/ 746909 h 1445409"/>
              <a:gd name="connsiteX17" fmla="*/ 0 w 3261360"/>
              <a:gd name="connsiteY17" fmla="*/ 607209 h 1445409"/>
              <a:gd name="connsiteX0" fmla="*/ 0 w 3261360"/>
              <a:gd name="connsiteY0" fmla="*/ 607209 h 1445409"/>
              <a:gd name="connsiteX1" fmla="*/ 431800 w 3261360"/>
              <a:gd name="connsiteY1" fmla="*/ 607209 h 1445409"/>
              <a:gd name="connsiteX2" fmla="*/ 1127879 w 3261360"/>
              <a:gd name="connsiteY2" fmla="*/ 0 h 1445409"/>
              <a:gd name="connsiteX3" fmla="*/ 784860 w 3261360"/>
              <a:gd name="connsiteY3" fmla="*/ 607209 h 1445409"/>
              <a:gd name="connsiteX4" fmla="*/ 2590800 w 3261360"/>
              <a:gd name="connsiteY4" fmla="*/ 607209 h 1445409"/>
              <a:gd name="connsiteX5" fmla="*/ 2590800 w 3261360"/>
              <a:gd name="connsiteY5" fmla="*/ 746909 h 1445409"/>
              <a:gd name="connsiteX6" fmla="*/ 2590800 w 3261360"/>
              <a:gd name="connsiteY6" fmla="*/ 746909 h 1445409"/>
              <a:gd name="connsiteX7" fmla="*/ 3261360 w 3261360"/>
              <a:gd name="connsiteY7" fmla="*/ 763419 h 1445409"/>
              <a:gd name="connsiteX8" fmla="*/ 2590800 w 3261360"/>
              <a:gd name="connsiteY8" fmla="*/ 983129 h 1445409"/>
              <a:gd name="connsiteX9" fmla="*/ 2590800 w 3261360"/>
              <a:gd name="connsiteY9" fmla="*/ 1445409 h 1445409"/>
              <a:gd name="connsiteX10" fmla="*/ 1079500 w 3261360"/>
              <a:gd name="connsiteY10" fmla="*/ 1445409 h 1445409"/>
              <a:gd name="connsiteX11" fmla="*/ 431800 w 3261360"/>
              <a:gd name="connsiteY11" fmla="*/ 1445409 h 1445409"/>
              <a:gd name="connsiteX12" fmla="*/ 431800 w 3261360"/>
              <a:gd name="connsiteY12" fmla="*/ 1445409 h 1445409"/>
              <a:gd name="connsiteX13" fmla="*/ 0 w 3261360"/>
              <a:gd name="connsiteY13" fmla="*/ 1445409 h 1445409"/>
              <a:gd name="connsiteX14" fmla="*/ 0 w 3261360"/>
              <a:gd name="connsiteY14" fmla="*/ 956459 h 1445409"/>
              <a:gd name="connsiteX15" fmla="*/ 0 w 3261360"/>
              <a:gd name="connsiteY15" fmla="*/ 746909 h 1445409"/>
              <a:gd name="connsiteX16" fmla="*/ 0 w 3261360"/>
              <a:gd name="connsiteY16" fmla="*/ 746909 h 1445409"/>
              <a:gd name="connsiteX17" fmla="*/ 0 w 3261360"/>
              <a:gd name="connsiteY17" fmla="*/ 607209 h 1445409"/>
              <a:gd name="connsiteX0" fmla="*/ 0 w 3261360"/>
              <a:gd name="connsiteY0" fmla="*/ 519483 h 1357683"/>
              <a:gd name="connsiteX1" fmla="*/ 431800 w 3261360"/>
              <a:gd name="connsiteY1" fmla="*/ 519483 h 1357683"/>
              <a:gd name="connsiteX2" fmla="*/ 1016119 w 3261360"/>
              <a:gd name="connsiteY2" fmla="*/ 0 h 1357683"/>
              <a:gd name="connsiteX3" fmla="*/ 784860 w 3261360"/>
              <a:gd name="connsiteY3" fmla="*/ 519483 h 1357683"/>
              <a:gd name="connsiteX4" fmla="*/ 2590800 w 3261360"/>
              <a:gd name="connsiteY4" fmla="*/ 519483 h 1357683"/>
              <a:gd name="connsiteX5" fmla="*/ 2590800 w 3261360"/>
              <a:gd name="connsiteY5" fmla="*/ 659183 h 1357683"/>
              <a:gd name="connsiteX6" fmla="*/ 2590800 w 3261360"/>
              <a:gd name="connsiteY6" fmla="*/ 659183 h 1357683"/>
              <a:gd name="connsiteX7" fmla="*/ 3261360 w 3261360"/>
              <a:gd name="connsiteY7" fmla="*/ 675693 h 1357683"/>
              <a:gd name="connsiteX8" fmla="*/ 2590800 w 3261360"/>
              <a:gd name="connsiteY8" fmla="*/ 895403 h 1357683"/>
              <a:gd name="connsiteX9" fmla="*/ 2590800 w 3261360"/>
              <a:gd name="connsiteY9" fmla="*/ 1357683 h 1357683"/>
              <a:gd name="connsiteX10" fmla="*/ 1079500 w 3261360"/>
              <a:gd name="connsiteY10" fmla="*/ 1357683 h 1357683"/>
              <a:gd name="connsiteX11" fmla="*/ 431800 w 3261360"/>
              <a:gd name="connsiteY11" fmla="*/ 1357683 h 1357683"/>
              <a:gd name="connsiteX12" fmla="*/ 431800 w 3261360"/>
              <a:gd name="connsiteY12" fmla="*/ 1357683 h 1357683"/>
              <a:gd name="connsiteX13" fmla="*/ 0 w 3261360"/>
              <a:gd name="connsiteY13" fmla="*/ 1357683 h 1357683"/>
              <a:gd name="connsiteX14" fmla="*/ 0 w 3261360"/>
              <a:gd name="connsiteY14" fmla="*/ 868733 h 1357683"/>
              <a:gd name="connsiteX15" fmla="*/ 0 w 3261360"/>
              <a:gd name="connsiteY15" fmla="*/ 659183 h 1357683"/>
              <a:gd name="connsiteX16" fmla="*/ 0 w 3261360"/>
              <a:gd name="connsiteY16" fmla="*/ 659183 h 1357683"/>
              <a:gd name="connsiteX17" fmla="*/ 0 w 3261360"/>
              <a:gd name="connsiteY17" fmla="*/ 519483 h 1357683"/>
              <a:gd name="connsiteX0" fmla="*/ 0 w 3169920"/>
              <a:gd name="connsiteY0" fmla="*/ 519483 h 1357683"/>
              <a:gd name="connsiteX1" fmla="*/ 431800 w 3169920"/>
              <a:gd name="connsiteY1" fmla="*/ 519483 h 1357683"/>
              <a:gd name="connsiteX2" fmla="*/ 1016119 w 3169920"/>
              <a:gd name="connsiteY2" fmla="*/ 0 h 1357683"/>
              <a:gd name="connsiteX3" fmla="*/ 784860 w 3169920"/>
              <a:gd name="connsiteY3" fmla="*/ 519483 h 1357683"/>
              <a:gd name="connsiteX4" fmla="*/ 2590800 w 3169920"/>
              <a:gd name="connsiteY4" fmla="*/ 519483 h 1357683"/>
              <a:gd name="connsiteX5" fmla="*/ 2590800 w 3169920"/>
              <a:gd name="connsiteY5" fmla="*/ 659183 h 1357683"/>
              <a:gd name="connsiteX6" fmla="*/ 2590800 w 3169920"/>
              <a:gd name="connsiteY6" fmla="*/ 659183 h 1357683"/>
              <a:gd name="connsiteX7" fmla="*/ 3169920 w 3169920"/>
              <a:gd name="connsiteY7" fmla="*/ 649376 h 1357683"/>
              <a:gd name="connsiteX8" fmla="*/ 2590800 w 3169920"/>
              <a:gd name="connsiteY8" fmla="*/ 895403 h 1357683"/>
              <a:gd name="connsiteX9" fmla="*/ 2590800 w 3169920"/>
              <a:gd name="connsiteY9" fmla="*/ 1357683 h 1357683"/>
              <a:gd name="connsiteX10" fmla="*/ 1079500 w 3169920"/>
              <a:gd name="connsiteY10" fmla="*/ 1357683 h 1357683"/>
              <a:gd name="connsiteX11" fmla="*/ 431800 w 3169920"/>
              <a:gd name="connsiteY11" fmla="*/ 1357683 h 1357683"/>
              <a:gd name="connsiteX12" fmla="*/ 431800 w 3169920"/>
              <a:gd name="connsiteY12" fmla="*/ 1357683 h 1357683"/>
              <a:gd name="connsiteX13" fmla="*/ 0 w 3169920"/>
              <a:gd name="connsiteY13" fmla="*/ 1357683 h 1357683"/>
              <a:gd name="connsiteX14" fmla="*/ 0 w 3169920"/>
              <a:gd name="connsiteY14" fmla="*/ 868733 h 1357683"/>
              <a:gd name="connsiteX15" fmla="*/ 0 w 3169920"/>
              <a:gd name="connsiteY15" fmla="*/ 659183 h 1357683"/>
              <a:gd name="connsiteX16" fmla="*/ 0 w 3169920"/>
              <a:gd name="connsiteY16" fmla="*/ 659183 h 1357683"/>
              <a:gd name="connsiteX17" fmla="*/ 0 w 3169920"/>
              <a:gd name="connsiteY17" fmla="*/ 519483 h 1357683"/>
              <a:gd name="connsiteX0" fmla="*/ 0 w 3169920"/>
              <a:gd name="connsiteY0" fmla="*/ 484393 h 1322593"/>
              <a:gd name="connsiteX1" fmla="*/ 431800 w 3169920"/>
              <a:gd name="connsiteY1" fmla="*/ 484393 h 1322593"/>
              <a:gd name="connsiteX2" fmla="*/ 934839 w 3169920"/>
              <a:gd name="connsiteY2" fmla="*/ 0 h 1322593"/>
              <a:gd name="connsiteX3" fmla="*/ 784860 w 3169920"/>
              <a:gd name="connsiteY3" fmla="*/ 484393 h 1322593"/>
              <a:gd name="connsiteX4" fmla="*/ 2590800 w 3169920"/>
              <a:gd name="connsiteY4" fmla="*/ 484393 h 1322593"/>
              <a:gd name="connsiteX5" fmla="*/ 2590800 w 3169920"/>
              <a:gd name="connsiteY5" fmla="*/ 624093 h 1322593"/>
              <a:gd name="connsiteX6" fmla="*/ 2590800 w 3169920"/>
              <a:gd name="connsiteY6" fmla="*/ 624093 h 1322593"/>
              <a:gd name="connsiteX7" fmla="*/ 3169920 w 3169920"/>
              <a:gd name="connsiteY7" fmla="*/ 614286 h 1322593"/>
              <a:gd name="connsiteX8" fmla="*/ 2590800 w 3169920"/>
              <a:gd name="connsiteY8" fmla="*/ 860313 h 1322593"/>
              <a:gd name="connsiteX9" fmla="*/ 2590800 w 3169920"/>
              <a:gd name="connsiteY9" fmla="*/ 1322593 h 1322593"/>
              <a:gd name="connsiteX10" fmla="*/ 1079500 w 3169920"/>
              <a:gd name="connsiteY10" fmla="*/ 1322593 h 1322593"/>
              <a:gd name="connsiteX11" fmla="*/ 431800 w 3169920"/>
              <a:gd name="connsiteY11" fmla="*/ 1322593 h 1322593"/>
              <a:gd name="connsiteX12" fmla="*/ 431800 w 3169920"/>
              <a:gd name="connsiteY12" fmla="*/ 1322593 h 1322593"/>
              <a:gd name="connsiteX13" fmla="*/ 0 w 3169920"/>
              <a:gd name="connsiteY13" fmla="*/ 1322593 h 1322593"/>
              <a:gd name="connsiteX14" fmla="*/ 0 w 3169920"/>
              <a:gd name="connsiteY14" fmla="*/ 833643 h 1322593"/>
              <a:gd name="connsiteX15" fmla="*/ 0 w 3169920"/>
              <a:gd name="connsiteY15" fmla="*/ 624093 h 1322593"/>
              <a:gd name="connsiteX16" fmla="*/ 0 w 3169920"/>
              <a:gd name="connsiteY16" fmla="*/ 624093 h 1322593"/>
              <a:gd name="connsiteX17" fmla="*/ 0 w 3169920"/>
              <a:gd name="connsiteY17" fmla="*/ 484393 h 1322593"/>
              <a:gd name="connsiteX0" fmla="*/ 0 w 3433507"/>
              <a:gd name="connsiteY0" fmla="*/ 976810 h 1815010"/>
              <a:gd name="connsiteX1" fmla="*/ 431800 w 3433507"/>
              <a:gd name="connsiteY1" fmla="*/ 976810 h 1815010"/>
              <a:gd name="connsiteX2" fmla="*/ 934839 w 3433507"/>
              <a:gd name="connsiteY2" fmla="*/ 492417 h 1815010"/>
              <a:gd name="connsiteX3" fmla="*/ 784860 w 3433507"/>
              <a:gd name="connsiteY3" fmla="*/ 976810 h 1815010"/>
              <a:gd name="connsiteX4" fmla="*/ 2590800 w 3433507"/>
              <a:gd name="connsiteY4" fmla="*/ 976810 h 1815010"/>
              <a:gd name="connsiteX5" fmla="*/ 2590800 w 3433507"/>
              <a:gd name="connsiteY5" fmla="*/ 1116510 h 1815010"/>
              <a:gd name="connsiteX6" fmla="*/ 2590800 w 3433507"/>
              <a:gd name="connsiteY6" fmla="*/ 1116510 h 1815010"/>
              <a:gd name="connsiteX7" fmla="*/ 3433507 w 3433507"/>
              <a:gd name="connsiteY7" fmla="*/ 0 h 1815010"/>
              <a:gd name="connsiteX8" fmla="*/ 2590800 w 3433507"/>
              <a:gd name="connsiteY8" fmla="*/ 1352730 h 1815010"/>
              <a:gd name="connsiteX9" fmla="*/ 2590800 w 3433507"/>
              <a:gd name="connsiteY9" fmla="*/ 1815010 h 1815010"/>
              <a:gd name="connsiteX10" fmla="*/ 1079500 w 3433507"/>
              <a:gd name="connsiteY10" fmla="*/ 1815010 h 1815010"/>
              <a:gd name="connsiteX11" fmla="*/ 431800 w 3433507"/>
              <a:gd name="connsiteY11" fmla="*/ 1815010 h 1815010"/>
              <a:gd name="connsiteX12" fmla="*/ 431800 w 3433507"/>
              <a:gd name="connsiteY12" fmla="*/ 1815010 h 1815010"/>
              <a:gd name="connsiteX13" fmla="*/ 0 w 3433507"/>
              <a:gd name="connsiteY13" fmla="*/ 1815010 h 1815010"/>
              <a:gd name="connsiteX14" fmla="*/ 0 w 3433507"/>
              <a:gd name="connsiteY14" fmla="*/ 1326060 h 1815010"/>
              <a:gd name="connsiteX15" fmla="*/ 0 w 3433507"/>
              <a:gd name="connsiteY15" fmla="*/ 1116510 h 1815010"/>
              <a:gd name="connsiteX16" fmla="*/ 0 w 3433507"/>
              <a:gd name="connsiteY16" fmla="*/ 1116510 h 1815010"/>
              <a:gd name="connsiteX17" fmla="*/ 0 w 3433507"/>
              <a:gd name="connsiteY17" fmla="*/ 976810 h 1815010"/>
              <a:gd name="connsiteX0" fmla="*/ 0 w 3894782"/>
              <a:gd name="connsiteY0" fmla="*/ 976809 h 1815009"/>
              <a:gd name="connsiteX1" fmla="*/ 431800 w 3894782"/>
              <a:gd name="connsiteY1" fmla="*/ 976809 h 1815009"/>
              <a:gd name="connsiteX2" fmla="*/ 934839 w 3894782"/>
              <a:gd name="connsiteY2" fmla="*/ 492416 h 1815009"/>
              <a:gd name="connsiteX3" fmla="*/ 784860 w 3894782"/>
              <a:gd name="connsiteY3" fmla="*/ 976809 h 1815009"/>
              <a:gd name="connsiteX4" fmla="*/ 2590800 w 3894782"/>
              <a:gd name="connsiteY4" fmla="*/ 976809 h 1815009"/>
              <a:gd name="connsiteX5" fmla="*/ 2590800 w 3894782"/>
              <a:gd name="connsiteY5" fmla="*/ 1116509 h 1815009"/>
              <a:gd name="connsiteX6" fmla="*/ 2590800 w 3894782"/>
              <a:gd name="connsiteY6" fmla="*/ 1116509 h 1815009"/>
              <a:gd name="connsiteX7" fmla="*/ 3894782 w 3894782"/>
              <a:gd name="connsiteY7" fmla="*/ 0 h 1815009"/>
              <a:gd name="connsiteX8" fmla="*/ 2590800 w 3894782"/>
              <a:gd name="connsiteY8" fmla="*/ 1352729 h 1815009"/>
              <a:gd name="connsiteX9" fmla="*/ 2590800 w 3894782"/>
              <a:gd name="connsiteY9" fmla="*/ 1815009 h 1815009"/>
              <a:gd name="connsiteX10" fmla="*/ 1079500 w 3894782"/>
              <a:gd name="connsiteY10" fmla="*/ 1815009 h 1815009"/>
              <a:gd name="connsiteX11" fmla="*/ 431800 w 3894782"/>
              <a:gd name="connsiteY11" fmla="*/ 1815009 h 1815009"/>
              <a:gd name="connsiteX12" fmla="*/ 431800 w 3894782"/>
              <a:gd name="connsiteY12" fmla="*/ 1815009 h 1815009"/>
              <a:gd name="connsiteX13" fmla="*/ 0 w 3894782"/>
              <a:gd name="connsiteY13" fmla="*/ 1815009 h 1815009"/>
              <a:gd name="connsiteX14" fmla="*/ 0 w 3894782"/>
              <a:gd name="connsiteY14" fmla="*/ 1326059 h 1815009"/>
              <a:gd name="connsiteX15" fmla="*/ 0 w 3894782"/>
              <a:gd name="connsiteY15" fmla="*/ 1116509 h 1815009"/>
              <a:gd name="connsiteX16" fmla="*/ 0 w 3894782"/>
              <a:gd name="connsiteY16" fmla="*/ 1116509 h 1815009"/>
              <a:gd name="connsiteX17" fmla="*/ 0 w 3894782"/>
              <a:gd name="connsiteY17" fmla="*/ 976809 h 181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894782" h="1815009">
                <a:moveTo>
                  <a:pt x="0" y="976809"/>
                </a:moveTo>
                <a:lnTo>
                  <a:pt x="431800" y="976809"/>
                </a:lnTo>
                <a:lnTo>
                  <a:pt x="934839" y="492416"/>
                </a:lnTo>
                <a:lnTo>
                  <a:pt x="784860" y="976809"/>
                </a:lnTo>
                <a:lnTo>
                  <a:pt x="2590800" y="976809"/>
                </a:lnTo>
                <a:lnTo>
                  <a:pt x="2590800" y="1116509"/>
                </a:lnTo>
                <a:lnTo>
                  <a:pt x="2590800" y="1116509"/>
                </a:lnTo>
                <a:lnTo>
                  <a:pt x="3894782" y="0"/>
                </a:lnTo>
                <a:lnTo>
                  <a:pt x="2590800" y="1352729"/>
                </a:lnTo>
                <a:lnTo>
                  <a:pt x="2590800" y="1815009"/>
                </a:lnTo>
                <a:lnTo>
                  <a:pt x="1079500" y="1815009"/>
                </a:lnTo>
                <a:lnTo>
                  <a:pt x="431800" y="1815009"/>
                </a:lnTo>
                <a:lnTo>
                  <a:pt x="431800" y="1815009"/>
                </a:lnTo>
                <a:lnTo>
                  <a:pt x="0" y="1815009"/>
                </a:lnTo>
                <a:lnTo>
                  <a:pt x="0" y="1326059"/>
                </a:lnTo>
                <a:lnTo>
                  <a:pt x="0" y="1116509"/>
                </a:lnTo>
                <a:lnTo>
                  <a:pt x="0" y="1116509"/>
                </a:lnTo>
                <a:lnTo>
                  <a:pt x="0" y="976809"/>
                </a:lnTo>
                <a:close/>
              </a:path>
            </a:pathLst>
          </a:cu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731520" bIns="118872" rtlCol="0" anchor="b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Step 2:</a:t>
            </a:r>
          </a:p>
          <a:p>
            <a:r>
              <a:rPr lang="en-US" sz="1600" dirty="0" smtClean="0"/>
              <a:t>Select the worksite you want to</a:t>
            </a:r>
          </a:p>
          <a:p>
            <a:r>
              <a:rPr lang="en-US" sz="1600" dirty="0" smtClean="0"/>
              <a:t> add equipment to, and click on</a:t>
            </a:r>
          </a:p>
          <a:p>
            <a:r>
              <a:rPr lang="en-US" sz="1600" dirty="0" smtClean="0"/>
              <a:t> the </a:t>
            </a:r>
            <a:r>
              <a:rPr lang="en-US" sz="1600" b="1" dirty="0" smtClean="0"/>
              <a:t>“Unit List” </a:t>
            </a:r>
            <a:r>
              <a:rPr lang="en-US" sz="1600" dirty="0" smtClean="0"/>
              <a:t>tab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unit Step 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ular Callout 6"/>
          <p:cNvSpPr/>
          <p:nvPr/>
        </p:nvSpPr>
        <p:spPr>
          <a:xfrm>
            <a:off x="762000" y="4419600"/>
            <a:ext cx="3429000" cy="1905000"/>
          </a:xfrm>
          <a:prstGeom prst="wedgeRectCallout">
            <a:avLst>
              <a:gd name="adj1" fmla="val 50445"/>
              <a:gd name="adj2" fmla="val -9043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Next to </a:t>
            </a:r>
            <a:r>
              <a:rPr lang="en-US" sz="1600" b="1" dirty="0" smtClean="0">
                <a:latin typeface="Arial"/>
                <a:cs typeface="Arial"/>
              </a:rPr>
              <a:t>“Model” </a:t>
            </a:r>
            <a:r>
              <a:rPr lang="en-US" sz="1600" dirty="0" smtClean="0">
                <a:latin typeface="Arial"/>
                <a:cs typeface="Arial"/>
              </a:rPr>
              <a:t>input equipment by type (dozer, refuse truck, etc.) or OEM make/model. The system will begin to auto populate, allowing you to select the appropriate information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2743200" y="838200"/>
            <a:ext cx="3657600" cy="990600"/>
          </a:xfrm>
          <a:prstGeom prst="wedgeRectCallout">
            <a:avLst>
              <a:gd name="adj1" fmla="val 5825"/>
              <a:gd name="adj2" fmla="val 100142"/>
            </a:avLst>
          </a:prstGeom>
          <a:solidFill>
            <a:schemeClr val="tx1">
              <a:lumMod val="20000"/>
              <a:lumOff val="80000"/>
            </a:schemeClr>
          </a:solidFill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New Unit Wizard is a three step process that allows users to fully register new units in the </a:t>
            </a:r>
            <a:r>
              <a:rPr lang="en-US" sz="1600" b="1" dirty="0" err="1" smtClean="0">
                <a:latin typeface="Arial"/>
                <a:cs typeface="Arial"/>
              </a:rPr>
              <a:t>Labcheck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b="1" dirty="0" smtClean="0">
                <a:latin typeface="Arial"/>
                <a:cs typeface="Arial"/>
              </a:rPr>
              <a:t>System</a:t>
            </a:r>
            <a:endParaRPr lang="en-US" sz="1600" b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the Unit (Continued)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Rectangular Callout 4"/>
          <p:cNvSpPr/>
          <p:nvPr/>
        </p:nvSpPr>
        <p:spPr>
          <a:xfrm>
            <a:off x="0" y="5638800"/>
            <a:ext cx="3733800" cy="993648"/>
          </a:xfrm>
          <a:prstGeom prst="wedgeRectCallout">
            <a:avLst>
              <a:gd name="adj1" fmla="val 16541"/>
              <a:gd name="adj2" fmla="val -107331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If you cannot find the appropriate make/model, you can request that a new one be added to the database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6000" y="2971800"/>
            <a:ext cx="2667000" cy="2057400"/>
          </a:xfrm>
          <a:prstGeom prst="wedgeRectCallout">
            <a:avLst>
              <a:gd name="adj1" fmla="val -113628"/>
              <a:gd name="adj2" fmla="val -1436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Input unit </a:t>
            </a:r>
            <a:r>
              <a:rPr lang="en-US" sz="1600" b="1" dirty="0" smtClean="0">
                <a:latin typeface="Arial"/>
                <a:cs typeface="Arial"/>
              </a:rPr>
              <a:t>“Unit ID” </a:t>
            </a:r>
            <a:r>
              <a:rPr lang="en-US" sz="1600" dirty="0" smtClean="0">
                <a:latin typeface="Arial"/>
                <a:cs typeface="Arial"/>
              </a:rPr>
              <a:t>(required), and </a:t>
            </a:r>
            <a:r>
              <a:rPr lang="en-US" sz="1600" b="1" dirty="0" smtClean="0">
                <a:latin typeface="Arial"/>
                <a:cs typeface="Arial"/>
              </a:rPr>
              <a:t>“serial number” </a:t>
            </a:r>
            <a:r>
              <a:rPr lang="en-US" sz="1600" dirty="0" smtClean="0">
                <a:latin typeface="Arial"/>
                <a:cs typeface="Arial"/>
              </a:rPr>
              <a:t>(optional)- Recommended to help assist in preventing or creating duplicate units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2286000" y="4724400"/>
            <a:ext cx="2209800" cy="3048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Finder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715000" y="2362200"/>
            <a:ext cx="3276600" cy="2667000"/>
          </a:xfrm>
          <a:prstGeom prst="wedgeRectCallout">
            <a:avLst>
              <a:gd name="adj1" fmla="val -127563"/>
              <a:gd name="adj2" fmla="val 43285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The Equipment Wizard will identify possible duplicate equipment based on Unit ID, make/model, and serial number matches</a:t>
            </a:r>
          </a:p>
          <a:p>
            <a:pPr algn="ctr"/>
            <a:endParaRPr lang="en-US" sz="1600" dirty="0">
              <a:latin typeface="Arial"/>
              <a:cs typeface="Arial"/>
            </a:endParaRPr>
          </a:p>
          <a:p>
            <a:pPr algn="ctr"/>
            <a:r>
              <a:rPr lang="en-US" sz="1400" i="1" dirty="0" smtClean="0">
                <a:latin typeface="Arial"/>
                <a:cs typeface="Arial"/>
              </a:rPr>
              <a:t>NOTE: System will only identify duplicate units that the user has access to.</a:t>
            </a:r>
            <a:endParaRPr lang="en-US" sz="1400" i="1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09600" y="3657600"/>
            <a:ext cx="1752600" cy="1676400"/>
          </a:xfrm>
          <a:prstGeom prst="wedgeRectCallout">
            <a:avLst>
              <a:gd name="adj1" fmla="val 46969"/>
              <a:gd name="adj2" fmla="val 59273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If none of the units listed are the new unit being created, you must check the box to continue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286000" y="609600"/>
            <a:ext cx="4038600" cy="1219200"/>
          </a:xfrm>
          <a:prstGeom prst="wedgeRectCallout">
            <a:avLst>
              <a:gd name="adj1" fmla="val -23628"/>
              <a:gd name="adj2" fmla="val 96759"/>
            </a:avLst>
          </a:prstGeom>
          <a:solidFill>
            <a:schemeClr val="tx1">
              <a:lumMod val="20000"/>
              <a:lumOff val="80000"/>
            </a:schemeClr>
          </a:solidFill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Step two of the New Unit Wizard searches your records for duplicate units. The search covers multiple worksites that you have access </a:t>
            </a:r>
            <a:r>
              <a:rPr lang="en-US" sz="1600" b="1" dirty="0" smtClean="0">
                <a:latin typeface="Arial"/>
                <a:cs typeface="Arial"/>
              </a:rPr>
              <a:t>to</a:t>
            </a:r>
            <a:r>
              <a:rPr lang="en-US" sz="1600" b="1" dirty="0" smtClean="0">
                <a:latin typeface="Arial"/>
                <a:cs typeface="Arial"/>
              </a:rPr>
              <a:t>.</a:t>
            </a:r>
            <a:endParaRPr lang="en-US" sz="1600" b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Components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2362200" y="609600"/>
            <a:ext cx="3276600" cy="1069848"/>
          </a:xfrm>
          <a:prstGeom prst="wedgeRectCallout">
            <a:avLst/>
          </a:prstGeom>
          <a:solidFill>
            <a:schemeClr val="tx1">
              <a:lumMod val="20000"/>
              <a:lumOff val="80000"/>
            </a:schemeClr>
          </a:solidFill>
          <a:ln w="12700" cmpd="sng">
            <a:solidFill>
              <a:schemeClr val="tx1">
                <a:lumMod val="20000"/>
                <a:lumOff val="8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Step Three of the New Unit Wizard allows you to add components to the unit. 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096000" y="2971800"/>
            <a:ext cx="2514600" cy="1752600"/>
          </a:xfrm>
          <a:prstGeom prst="wedgeRectCallout">
            <a:avLst>
              <a:gd name="adj1" fmla="val -267132"/>
              <a:gd name="adj2" fmla="val 3389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Select from the available components by clicking on a box to </a:t>
            </a:r>
            <a:r>
              <a:rPr lang="en-US" sz="1600" b="1" dirty="0" smtClean="0">
                <a:latin typeface="Arial"/>
                <a:cs typeface="Arial"/>
              </a:rPr>
              <a:t>Modify</a:t>
            </a:r>
            <a:r>
              <a:rPr lang="en-US" sz="1600" dirty="0" smtClean="0">
                <a:latin typeface="Arial"/>
                <a:cs typeface="Arial"/>
              </a:rPr>
              <a:t> or </a:t>
            </a:r>
            <a:r>
              <a:rPr lang="en-US" sz="1600" b="1" dirty="0" smtClean="0">
                <a:latin typeface="Arial"/>
                <a:cs typeface="Arial"/>
              </a:rPr>
              <a:t>Delete</a:t>
            </a:r>
            <a:r>
              <a:rPr lang="en-US" sz="1600" dirty="0" smtClean="0">
                <a:latin typeface="Arial"/>
                <a:cs typeface="Arial"/>
              </a:rPr>
              <a:t> the components you don’t want registered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19800" y="4876800"/>
            <a:ext cx="2819400" cy="1755648"/>
          </a:xfrm>
          <a:prstGeom prst="wedgeRectCallout">
            <a:avLst>
              <a:gd name="adj1" fmla="val -175407"/>
              <a:gd name="adj2" fmla="val 12983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When completed click on the </a:t>
            </a:r>
            <a:r>
              <a:rPr lang="en-US" sz="1600" b="1" dirty="0" smtClean="0">
                <a:latin typeface="Arial"/>
                <a:cs typeface="Arial"/>
              </a:rPr>
              <a:t>“Save Unit” </a:t>
            </a:r>
            <a:r>
              <a:rPr lang="en-US" sz="1600" dirty="0" smtClean="0">
                <a:latin typeface="Arial"/>
                <a:cs typeface="Arial"/>
              </a:rPr>
              <a:t>button to register the new unit and associated components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867400" y="1905000"/>
            <a:ext cx="2667000" cy="990600"/>
          </a:xfrm>
          <a:prstGeom prst="wedgeRectCallout">
            <a:avLst>
              <a:gd name="adj1" fmla="val -195566"/>
              <a:gd name="adj2" fmla="val 64617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If the component you want is not listed, you can add it by clicking the </a:t>
            </a:r>
            <a:r>
              <a:rPr lang="en-US" sz="1600" b="1" dirty="0" smtClean="0">
                <a:latin typeface="Arial"/>
                <a:cs typeface="Arial"/>
              </a:rPr>
              <a:t>“Add” </a:t>
            </a:r>
            <a:r>
              <a:rPr lang="en-US" sz="1600" dirty="0" smtClean="0">
                <a:latin typeface="Arial"/>
                <a:cs typeface="Arial"/>
              </a:rPr>
              <a:t>button</a:t>
            </a:r>
          </a:p>
        </p:txBody>
      </p:sp>
      <p:sp>
        <p:nvSpPr>
          <p:cNvPr id="8" name="Oval 7"/>
          <p:cNvSpPr/>
          <p:nvPr/>
        </p:nvSpPr>
        <p:spPr>
          <a:xfrm>
            <a:off x="914400" y="2971800"/>
            <a:ext cx="990600" cy="5334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304800" y="4267200"/>
            <a:ext cx="457200" cy="3810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Units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8"/>
          <p:cNvSpPr/>
          <p:nvPr/>
        </p:nvSpPr>
        <p:spPr>
          <a:xfrm>
            <a:off x="0" y="4419600"/>
            <a:ext cx="3429000" cy="1531770"/>
          </a:xfrm>
          <a:custGeom>
            <a:avLst/>
            <a:gdLst>
              <a:gd name="connsiteX0" fmla="*/ 0 w 2590800"/>
              <a:gd name="connsiteY0" fmla="*/ 0 h 838200"/>
              <a:gd name="connsiteX1" fmla="*/ 431800 w 2590800"/>
              <a:gd name="connsiteY1" fmla="*/ 0 h 838200"/>
              <a:gd name="connsiteX2" fmla="*/ 1127879 w 2590800"/>
              <a:gd name="connsiteY2" fmla="*/ -607209 h 838200"/>
              <a:gd name="connsiteX3" fmla="*/ 1079500 w 2590800"/>
              <a:gd name="connsiteY3" fmla="*/ 0 h 838200"/>
              <a:gd name="connsiteX4" fmla="*/ 2590800 w 2590800"/>
              <a:gd name="connsiteY4" fmla="*/ 0 h 838200"/>
              <a:gd name="connsiteX5" fmla="*/ 2590800 w 2590800"/>
              <a:gd name="connsiteY5" fmla="*/ 139700 h 838200"/>
              <a:gd name="connsiteX6" fmla="*/ 2590800 w 2590800"/>
              <a:gd name="connsiteY6" fmla="*/ 139700 h 838200"/>
              <a:gd name="connsiteX7" fmla="*/ 2590800 w 2590800"/>
              <a:gd name="connsiteY7" fmla="*/ 349250 h 838200"/>
              <a:gd name="connsiteX8" fmla="*/ 2590800 w 2590800"/>
              <a:gd name="connsiteY8" fmla="*/ 838200 h 838200"/>
              <a:gd name="connsiteX9" fmla="*/ 1079500 w 2590800"/>
              <a:gd name="connsiteY9" fmla="*/ 838200 h 838200"/>
              <a:gd name="connsiteX10" fmla="*/ 431800 w 2590800"/>
              <a:gd name="connsiteY10" fmla="*/ 838200 h 838200"/>
              <a:gd name="connsiteX11" fmla="*/ 431800 w 2590800"/>
              <a:gd name="connsiteY11" fmla="*/ 838200 h 838200"/>
              <a:gd name="connsiteX12" fmla="*/ 0 w 2590800"/>
              <a:gd name="connsiteY12" fmla="*/ 838200 h 838200"/>
              <a:gd name="connsiteX13" fmla="*/ 0 w 2590800"/>
              <a:gd name="connsiteY13" fmla="*/ 349250 h 838200"/>
              <a:gd name="connsiteX14" fmla="*/ 0 w 2590800"/>
              <a:gd name="connsiteY14" fmla="*/ 139700 h 838200"/>
              <a:gd name="connsiteX15" fmla="*/ 0 w 2590800"/>
              <a:gd name="connsiteY15" fmla="*/ 139700 h 838200"/>
              <a:gd name="connsiteX16" fmla="*/ 0 w 2590800"/>
              <a:gd name="connsiteY16" fmla="*/ 0 h 838200"/>
              <a:gd name="connsiteX0" fmla="*/ 0 w 2590800"/>
              <a:gd name="connsiteY0" fmla="*/ 607209 h 1445409"/>
              <a:gd name="connsiteX1" fmla="*/ 431800 w 2590800"/>
              <a:gd name="connsiteY1" fmla="*/ 607209 h 1445409"/>
              <a:gd name="connsiteX2" fmla="*/ 1127879 w 2590800"/>
              <a:gd name="connsiteY2" fmla="*/ 0 h 1445409"/>
              <a:gd name="connsiteX3" fmla="*/ 1079500 w 2590800"/>
              <a:gd name="connsiteY3" fmla="*/ 607209 h 1445409"/>
              <a:gd name="connsiteX4" fmla="*/ 2590800 w 2590800"/>
              <a:gd name="connsiteY4" fmla="*/ 607209 h 1445409"/>
              <a:gd name="connsiteX5" fmla="*/ 2590800 w 2590800"/>
              <a:gd name="connsiteY5" fmla="*/ 746909 h 1445409"/>
              <a:gd name="connsiteX6" fmla="*/ 2590800 w 2590800"/>
              <a:gd name="connsiteY6" fmla="*/ 746909 h 1445409"/>
              <a:gd name="connsiteX7" fmla="*/ 2590800 w 2590800"/>
              <a:gd name="connsiteY7" fmla="*/ 956459 h 1445409"/>
              <a:gd name="connsiteX8" fmla="*/ 2590800 w 2590800"/>
              <a:gd name="connsiteY8" fmla="*/ 1145689 h 1445409"/>
              <a:gd name="connsiteX9" fmla="*/ 2590800 w 2590800"/>
              <a:gd name="connsiteY9" fmla="*/ 1445409 h 1445409"/>
              <a:gd name="connsiteX10" fmla="*/ 1079500 w 2590800"/>
              <a:gd name="connsiteY10" fmla="*/ 1445409 h 1445409"/>
              <a:gd name="connsiteX11" fmla="*/ 431800 w 2590800"/>
              <a:gd name="connsiteY11" fmla="*/ 1445409 h 1445409"/>
              <a:gd name="connsiteX12" fmla="*/ 431800 w 2590800"/>
              <a:gd name="connsiteY12" fmla="*/ 1445409 h 1445409"/>
              <a:gd name="connsiteX13" fmla="*/ 0 w 2590800"/>
              <a:gd name="connsiteY13" fmla="*/ 1445409 h 1445409"/>
              <a:gd name="connsiteX14" fmla="*/ 0 w 2590800"/>
              <a:gd name="connsiteY14" fmla="*/ 956459 h 1445409"/>
              <a:gd name="connsiteX15" fmla="*/ 0 w 2590800"/>
              <a:gd name="connsiteY15" fmla="*/ 746909 h 1445409"/>
              <a:gd name="connsiteX16" fmla="*/ 0 w 2590800"/>
              <a:gd name="connsiteY16" fmla="*/ 746909 h 1445409"/>
              <a:gd name="connsiteX17" fmla="*/ 0 w 2590800"/>
              <a:gd name="connsiteY17" fmla="*/ 607209 h 1445409"/>
              <a:gd name="connsiteX0" fmla="*/ 0 w 3261360"/>
              <a:gd name="connsiteY0" fmla="*/ 607209 h 1445409"/>
              <a:gd name="connsiteX1" fmla="*/ 431800 w 3261360"/>
              <a:gd name="connsiteY1" fmla="*/ 607209 h 1445409"/>
              <a:gd name="connsiteX2" fmla="*/ 1127879 w 3261360"/>
              <a:gd name="connsiteY2" fmla="*/ 0 h 1445409"/>
              <a:gd name="connsiteX3" fmla="*/ 1079500 w 3261360"/>
              <a:gd name="connsiteY3" fmla="*/ 607209 h 1445409"/>
              <a:gd name="connsiteX4" fmla="*/ 2590800 w 3261360"/>
              <a:gd name="connsiteY4" fmla="*/ 607209 h 1445409"/>
              <a:gd name="connsiteX5" fmla="*/ 2590800 w 3261360"/>
              <a:gd name="connsiteY5" fmla="*/ 746909 h 1445409"/>
              <a:gd name="connsiteX6" fmla="*/ 2590800 w 3261360"/>
              <a:gd name="connsiteY6" fmla="*/ 746909 h 1445409"/>
              <a:gd name="connsiteX7" fmla="*/ 3261360 w 3261360"/>
              <a:gd name="connsiteY7" fmla="*/ 763419 h 1445409"/>
              <a:gd name="connsiteX8" fmla="*/ 2590800 w 3261360"/>
              <a:gd name="connsiteY8" fmla="*/ 1145689 h 1445409"/>
              <a:gd name="connsiteX9" fmla="*/ 2590800 w 3261360"/>
              <a:gd name="connsiteY9" fmla="*/ 1445409 h 1445409"/>
              <a:gd name="connsiteX10" fmla="*/ 1079500 w 3261360"/>
              <a:gd name="connsiteY10" fmla="*/ 1445409 h 1445409"/>
              <a:gd name="connsiteX11" fmla="*/ 431800 w 3261360"/>
              <a:gd name="connsiteY11" fmla="*/ 1445409 h 1445409"/>
              <a:gd name="connsiteX12" fmla="*/ 431800 w 3261360"/>
              <a:gd name="connsiteY12" fmla="*/ 1445409 h 1445409"/>
              <a:gd name="connsiteX13" fmla="*/ 0 w 3261360"/>
              <a:gd name="connsiteY13" fmla="*/ 1445409 h 1445409"/>
              <a:gd name="connsiteX14" fmla="*/ 0 w 3261360"/>
              <a:gd name="connsiteY14" fmla="*/ 956459 h 1445409"/>
              <a:gd name="connsiteX15" fmla="*/ 0 w 3261360"/>
              <a:gd name="connsiteY15" fmla="*/ 746909 h 1445409"/>
              <a:gd name="connsiteX16" fmla="*/ 0 w 3261360"/>
              <a:gd name="connsiteY16" fmla="*/ 746909 h 1445409"/>
              <a:gd name="connsiteX17" fmla="*/ 0 w 3261360"/>
              <a:gd name="connsiteY17" fmla="*/ 607209 h 1445409"/>
              <a:gd name="connsiteX0" fmla="*/ 0 w 3261360"/>
              <a:gd name="connsiteY0" fmla="*/ 607209 h 1445409"/>
              <a:gd name="connsiteX1" fmla="*/ 431800 w 3261360"/>
              <a:gd name="connsiteY1" fmla="*/ 607209 h 1445409"/>
              <a:gd name="connsiteX2" fmla="*/ 1127879 w 3261360"/>
              <a:gd name="connsiteY2" fmla="*/ 0 h 1445409"/>
              <a:gd name="connsiteX3" fmla="*/ 1079500 w 3261360"/>
              <a:gd name="connsiteY3" fmla="*/ 607209 h 1445409"/>
              <a:gd name="connsiteX4" fmla="*/ 2590800 w 3261360"/>
              <a:gd name="connsiteY4" fmla="*/ 607209 h 1445409"/>
              <a:gd name="connsiteX5" fmla="*/ 2590800 w 3261360"/>
              <a:gd name="connsiteY5" fmla="*/ 746909 h 1445409"/>
              <a:gd name="connsiteX6" fmla="*/ 2590800 w 3261360"/>
              <a:gd name="connsiteY6" fmla="*/ 746909 h 1445409"/>
              <a:gd name="connsiteX7" fmla="*/ 3261360 w 3261360"/>
              <a:gd name="connsiteY7" fmla="*/ 763419 h 1445409"/>
              <a:gd name="connsiteX8" fmla="*/ 2590800 w 3261360"/>
              <a:gd name="connsiteY8" fmla="*/ 983129 h 1445409"/>
              <a:gd name="connsiteX9" fmla="*/ 2590800 w 3261360"/>
              <a:gd name="connsiteY9" fmla="*/ 1445409 h 1445409"/>
              <a:gd name="connsiteX10" fmla="*/ 1079500 w 3261360"/>
              <a:gd name="connsiteY10" fmla="*/ 1445409 h 1445409"/>
              <a:gd name="connsiteX11" fmla="*/ 431800 w 3261360"/>
              <a:gd name="connsiteY11" fmla="*/ 1445409 h 1445409"/>
              <a:gd name="connsiteX12" fmla="*/ 431800 w 3261360"/>
              <a:gd name="connsiteY12" fmla="*/ 1445409 h 1445409"/>
              <a:gd name="connsiteX13" fmla="*/ 0 w 3261360"/>
              <a:gd name="connsiteY13" fmla="*/ 1445409 h 1445409"/>
              <a:gd name="connsiteX14" fmla="*/ 0 w 3261360"/>
              <a:gd name="connsiteY14" fmla="*/ 956459 h 1445409"/>
              <a:gd name="connsiteX15" fmla="*/ 0 w 3261360"/>
              <a:gd name="connsiteY15" fmla="*/ 746909 h 1445409"/>
              <a:gd name="connsiteX16" fmla="*/ 0 w 3261360"/>
              <a:gd name="connsiteY16" fmla="*/ 746909 h 1445409"/>
              <a:gd name="connsiteX17" fmla="*/ 0 w 3261360"/>
              <a:gd name="connsiteY17" fmla="*/ 607209 h 1445409"/>
              <a:gd name="connsiteX0" fmla="*/ 0 w 3261360"/>
              <a:gd name="connsiteY0" fmla="*/ 607209 h 1445409"/>
              <a:gd name="connsiteX1" fmla="*/ 431800 w 3261360"/>
              <a:gd name="connsiteY1" fmla="*/ 607209 h 1445409"/>
              <a:gd name="connsiteX2" fmla="*/ 1127879 w 3261360"/>
              <a:gd name="connsiteY2" fmla="*/ 0 h 1445409"/>
              <a:gd name="connsiteX3" fmla="*/ 784860 w 3261360"/>
              <a:gd name="connsiteY3" fmla="*/ 607209 h 1445409"/>
              <a:gd name="connsiteX4" fmla="*/ 2590800 w 3261360"/>
              <a:gd name="connsiteY4" fmla="*/ 607209 h 1445409"/>
              <a:gd name="connsiteX5" fmla="*/ 2590800 w 3261360"/>
              <a:gd name="connsiteY5" fmla="*/ 746909 h 1445409"/>
              <a:gd name="connsiteX6" fmla="*/ 2590800 w 3261360"/>
              <a:gd name="connsiteY6" fmla="*/ 746909 h 1445409"/>
              <a:gd name="connsiteX7" fmla="*/ 3261360 w 3261360"/>
              <a:gd name="connsiteY7" fmla="*/ 763419 h 1445409"/>
              <a:gd name="connsiteX8" fmla="*/ 2590800 w 3261360"/>
              <a:gd name="connsiteY8" fmla="*/ 983129 h 1445409"/>
              <a:gd name="connsiteX9" fmla="*/ 2590800 w 3261360"/>
              <a:gd name="connsiteY9" fmla="*/ 1445409 h 1445409"/>
              <a:gd name="connsiteX10" fmla="*/ 1079500 w 3261360"/>
              <a:gd name="connsiteY10" fmla="*/ 1445409 h 1445409"/>
              <a:gd name="connsiteX11" fmla="*/ 431800 w 3261360"/>
              <a:gd name="connsiteY11" fmla="*/ 1445409 h 1445409"/>
              <a:gd name="connsiteX12" fmla="*/ 431800 w 3261360"/>
              <a:gd name="connsiteY12" fmla="*/ 1445409 h 1445409"/>
              <a:gd name="connsiteX13" fmla="*/ 0 w 3261360"/>
              <a:gd name="connsiteY13" fmla="*/ 1445409 h 1445409"/>
              <a:gd name="connsiteX14" fmla="*/ 0 w 3261360"/>
              <a:gd name="connsiteY14" fmla="*/ 956459 h 1445409"/>
              <a:gd name="connsiteX15" fmla="*/ 0 w 3261360"/>
              <a:gd name="connsiteY15" fmla="*/ 746909 h 1445409"/>
              <a:gd name="connsiteX16" fmla="*/ 0 w 3261360"/>
              <a:gd name="connsiteY16" fmla="*/ 746909 h 1445409"/>
              <a:gd name="connsiteX17" fmla="*/ 0 w 3261360"/>
              <a:gd name="connsiteY17" fmla="*/ 607209 h 1445409"/>
              <a:gd name="connsiteX0" fmla="*/ 0 w 3261360"/>
              <a:gd name="connsiteY0" fmla="*/ 519483 h 1357683"/>
              <a:gd name="connsiteX1" fmla="*/ 431800 w 3261360"/>
              <a:gd name="connsiteY1" fmla="*/ 519483 h 1357683"/>
              <a:gd name="connsiteX2" fmla="*/ 1016119 w 3261360"/>
              <a:gd name="connsiteY2" fmla="*/ 0 h 1357683"/>
              <a:gd name="connsiteX3" fmla="*/ 784860 w 3261360"/>
              <a:gd name="connsiteY3" fmla="*/ 519483 h 1357683"/>
              <a:gd name="connsiteX4" fmla="*/ 2590800 w 3261360"/>
              <a:gd name="connsiteY4" fmla="*/ 519483 h 1357683"/>
              <a:gd name="connsiteX5" fmla="*/ 2590800 w 3261360"/>
              <a:gd name="connsiteY5" fmla="*/ 659183 h 1357683"/>
              <a:gd name="connsiteX6" fmla="*/ 2590800 w 3261360"/>
              <a:gd name="connsiteY6" fmla="*/ 659183 h 1357683"/>
              <a:gd name="connsiteX7" fmla="*/ 3261360 w 3261360"/>
              <a:gd name="connsiteY7" fmla="*/ 675693 h 1357683"/>
              <a:gd name="connsiteX8" fmla="*/ 2590800 w 3261360"/>
              <a:gd name="connsiteY8" fmla="*/ 895403 h 1357683"/>
              <a:gd name="connsiteX9" fmla="*/ 2590800 w 3261360"/>
              <a:gd name="connsiteY9" fmla="*/ 1357683 h 1357683"/>
              <a:gd name="connsiteX10" fmla="*/ 1079500 w 3261360"/>
              <a:gd name="connsiteY10" fmla="*/ 1357683 h 1357683"/>
              <a:gd name="connsiteX11" fmla="*/ 431800 w 3261360"/>
              <a:gd name="connsiteY11" fmla="*/ 1357683 h 1357683"/>
              <a:gd name="connsiteX12" fmla="*/ 431800 w 3261360"/>
              <a:gd name="connsiteY12" fmla="*/ 1357683 h 1357683"/>
              <a:gd name="connsiteX13" fmla="*/ 0 w 3261360"/>
              <a:gd name="connsiteY13" fmla="*/ 1357683 h 1357683"/>
              <a:gd name="connsiteX14" fmla="*/ 0 w 3261360"/>
              <a:gd name="connsiteY14" fmla="*/ 868733 h 1357683"/>
              <a:gd name="connsiteX15" fmla="*/ 0 w 3261360"/>
              <a:gd name="connsiteY15" fmla="*/ 659183 h 1357683"/>
              <a:gd name="connsiteX16" fmla="*/ 0 w 3261360"/>
              <a:gd name="connsiteY16" fmla="*/ 659183 h 1357683"/>
              <a:gd name="connsiteX17" fmla="*/ 0 w 3261360"/>
              <a:gd name="connsiteY17" fmla="*/ 519483 h 1357683"/>
              <a:gd name="connsiteX0" fmla="*/ 0 w 3169920"/>
              <a:gd name="connsiteY0" fmla="*/ 519483 h 1357683"/>
              <a:gd name="connsiteX1" fmla="*/ 431800 w 3169920"/>
              <a:gd name="connsiteY1" fmla="*/ 519483 h 1357683"/>
              <a:gd name="connsiteX2" fmla="*/ 1016119 w 3169920"/>
              <a:gd name="connsiteY2" fmla="*/ 0 h 1357683"/>
              <a:gd name="connsiteX3" fmla="*/ 784860 w 3169920"/>
              <a:gd name="connsiteY3" fmla="*/ 519483 h 1357683"/>
              <a:gd name="connsiteX4" fmla="*/ 2590800 w 3169920"/>
              <a:gd name="connsiteY4" fmla="*/ 519483 h 1357683"/>
              <a:gd name="connsiteX5" fmla="*/ 2590800 w 3169920"/>
              <a:gd name="connsiteY5" fmla="*/ 659183 h 1357683"/>
              <a:gd name="connsiteX6" fmla="*/ 2590800 w 3169920"/>
              <a:gd name="connsiteY6" fmla="*/ 659183 h 1357683"/>
              <a:gd name="connsiteX7" fmla="*/ 3169920 w 3169920"/>
              <a:gd name="connsiteY7" fmla="*/ 649376 h 1357683"/>
              <a:gd name="connsiteX8" fmla="*/ 2590800 w 3169920"/>
              <a:gd name="connsiteY8" fmla="*/ 895403 h 1357683"/>
              <a:gd name="connsiteX9" fmla="*/ 2590800 w 3169920"/>
              <a:gd name="connsiteY9" fmla="*/ 1357683 h 1357683"/>
              <a:gd name="connsiteX10" fmla="*/ 1079500 w 3169920"/>
              <a:gd name="connsiteY10" fmla="*/ 1357683 h 1357683"/>
              <a:gd name="connsiteX11" fmla="*/ 431800 w 3169920"/>
              <a:gd name="connsiteY11" fmla="*/ 1357683 h 1357683"/>
              <a:gd name="connsiteX12" fmla="*/ 431800 w 3169920"/>
              <a:gd name="connsiteY12" fmla="*/ 1357683 h 1357683"/>
              <a:gd name="connsiteX13" fmla="*/ 0 w 3169920"/>
              <a:gd name="connsiteY13" fmla="*/ 1357683 h 1357683"/>
              <a:gd name="connsiteX14" fmla="*/ 0 w 3169920"/>
              <a:gd name="connsiteY14" fmla="*/ 868733 h 1357683"/>
              <a:gd name="connsiteX15" fmla="*/ 0 w 3169920"/>
              <a:gd name="connsiteY15" fmla="*/ 659183 h 1357683"/>
              <a:gd name="connsiteX16" fmla="*/ 0 w 3169920"/>
              <a:gd name="connsiteY16" fmla="*/ 659183 h 1357683"/>
              <a:gd name="connsiteX17" fmla="*/ 0 w 3169920"/>
              <a:gd name="connsiteY17" fmla="*/ 519483 h 1357683"/>
              <a:gd name="connsiteX0" fmla="*/ 0 w 3169920"/>
              <a:gd name="connsiteY0" fmla="*/ 484393 h 1322593"/>
              <a:gd name="connsiteX1" fmla="*/ 431800 w 3169920"/>
              <a:gd name="connsiteY1" fmla="*/ 484393 h 1322593"/>
              <a:gd name="connsiteX2" fmla="*/ 934839 w 3169920"/>
              <a:gd name="connsiteY2" fmla="*/ 0 h 1322593"/>
              <a:gd name="connsiteX3" fmla="*/ 784860 w 3169920"/>
              <a:gd name="connsiteY3" fmla="*/ 484393 h 1322593"/>
              <a:gd name="connsiteX4" fmla="*/ 2590800 w 3169920"/>
              <a:gd name="connsiteY4" fmla="*/ 484393 h 1322593"/>
              <a:gd name="connsiteX5" fmla="*/ 2590800 w 3169920"/>
              <a:gd name="connsiteY5" fmla="*/ 624093 h 1322593"/>
              <a:gd name="connsiteX6" fmla="*/ 2590800 w 3169920"/>
              <a:gd name="connsiteY6" fmla="*/ 624093 h 1322593"/>
              <a:gd name="connsiteX7" fmla="*/ 3169920 w 3169920"/>
              <a:gd name="connsiteY7" fmla="*/ 614286 h 1322593"/>
              <a:gd name="connsiteX8" fmla="*/ 2590800 w 3169920"/>
              <a:gd name="connsiteY8" fmla="*/ 860313 h 1322593"/>
              <a:gd name="connsiteX9" fmla="*/ 2590800 w 3169920"/>
              <a:gd name="connsiteY9" fmla="*/ 1322593 h 1322593"/>
              <a:gd name="connsiteX10" fmla="*/ 1079500 w 3169920"/>
              <a:gd name="connsiteY10" fmla="*/ 1322593 h 1322593"/>
              <a:gd name="connsiteX11" fmla="*/ 431800 w 3169920"/>
              <a:gd name="connsiteY11" fmla="*/ 1322593 h 1322593"/>
              <a:gd name="connsiteX12" fmla="*/ 431800 w 3169920"/>
              <a:gd name="connsiteY12" fmla="*/ 1322593 h 1322593"/>
              <a:gd name="connsiteX13" fmla="*/ 0 w 3169920"/>
              <a:gd name="connsiteY13" fmla="*/ 1322593 h 1322593"/>
              <a:gd name="connsiteX14" fmla="*/ 0 w 3169920"/>
              <a:gd name="connsiteY14" fmla="*/ 833643 h 1322593"/>
              <a:gd name="connsiteX15" fmla="*/ 0 w 3169920"/>
              <a:gd name="connsiteY15" fmla="*/ 624093 h 1322593"/>
              <a:gd name="connsiteX16" fmla="*/ 0 w 3169920"/>
              <a:gd name="connsiteY16" fmla="*/ 624093 h 1322593"/>
              <a:gd name="connsiteX17" fmla="*/ 0 w 3169920"/>
              <a:gd name="connsiteY17" fmla="*/ 484393 h 1322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69920" h="1322593">
                <a:moveTo>
                  <a:pt x="0" y="484393"/>
                </a:moveTo>
                <a:lnTo>
                  <a:pt x="431800" y="484393"/>
                </a:lnTo>
                <a:lnTo>
                  <a:pt x="934839" y="0"/>
                </a:lnTo>
                <a:lnTo>
                  <a:pt x="784860" y="484393"/>
                </a:lnTo>
                <a:lnTo>
                  <a:pt x="2590800" y="484393"/>
                </a:lnTo>
                <a:lnTo>
                  <a:pt x="2590800" y="624093"/>
                </a:lnTo>
                <a:lnTo>
                  <a:pt x="2590800" y="624093"/>
                </a:lnTo>
                <a:lnTo>
                  <a:pt x="3169920" y="614286"/>
                </a:lnTo>
                <a:lnTo>
                  <a:pt x="2590800" y="860313"/>
                </a:lnTo>
                <a:lnTo>
                  <a:pt x="2590800" y="1322593"/>
                </a:lnTo>
                <a:lnTo>
                  <a:pt x="1079500" y="1322593"/>
                </a:lnTo>
                <a:lnTo>
                  <a:pt x="431800" y="1322593"/>
                </a:lnTo>
                <a:lnTo>
                  <a:pt x="431800" y="1322593"/>
                </a:lnTo>
                <a:lnTo>
                  <a:pt x="0" y="1322593"/>
                </a:lnTo>
                <a:lnTo>
                  <a:pt x="0" y="833643"/>
                </a:lnTo>
                <a:lnTo>
                  <a:pt x="0" y="624093"/>
                </a:lnTo>
                <a:lnTo>
                  <a:pt x="0" y="624093"/>
                </a:lnTo>
                <a:lnTo>
                  <a:pt x="0" y="484393"/>
                </a:lnTo>
                <a:close/>
              </a:path>
            </a:pathLst>
          </a:cu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731520" bIns="118872" rtlCol="0" anchor="b"/>
          <a:lstStyle/>
          <a:p>
            <a:r>
              <a:rPr lang="en-US" sz="1600" dirty="0"/>
              <a:t>New units created will now be listed in the </a:t>
            </a:r>
            <a:r>
              <a:rPr lang="en-US" sz="1600" dirty="0" smtClean="0"/>
              <a:t>under the worksite and unit list</a:t>
            </a:r>
            <a:endParaRPr lang="en-US" sz="1600" dirty="0"/>
          </a:p>
        </p:txBody>
      </p:sp>
      <p:sp>
        <p:nvSpPr>
          <p:cNvPr id="5" name="Rectangular Callout 7"/>
          <p:cNvSpPr/>
          <p:nvPr/>
        </p:nvSpPr>
        <p:spPr>
          <a:xfrm>
            <a:off x="5410200" y="3733800"/>
            <a:ext cx="3276600" cy="1960297"/>
          </a:xfrm>
          <a:custGeom>
            <a:avLst/>
            <a:gdLst>
              <a:gd name="connsiteX0" fmla="*/ 0 w 3276600"/>
              <a:gd name="connsiteY0" fmla="*/ 0 h 1196529"/>
              <a:gd name="connsiteX1" fmla="*/ 546100 w 3276600"/>
              <a:gd name="connsiteY1" fmla="*/ 0 h 1196529"/>
              <a:gd name="connsiteX2" fmla="*/ 1298091 w 3276600"/>
              <a:gd name="connsiteY2" fmla="*/ -512497 h 1196529"/>
              <a:gd name="connsiteX3" fmla="*/ 1365250 w 3276600"/>
              <a:gd name="connsiteY3" fmla="*/ 0 h 1196529"/>
              <a:gd name="connsiteX4" fmla="*/ 3276600 w 3276600"/>
              <a:gd name="connsiteY4" fmla="*/ 0 h 1196529"/>
              <a:gd name="connsiteX5" fmla="*/ 3276600 w 3276600"/>
              <a:gd name="connsiteY5" fmla="*/ 199422 h 1196529"/>
              <a:gd name="connsiteX6" fmla="*/ 3276600 w 3276600"/>
              <a:gd name="connsiteY6" fmla="*/ 199422 h 1196529"/>
              <a:gd name="connsiteX7" fmla="*/ 3276600 w 3276600"/>
              <a:gd name="connsiteY7" fmla="*/ 498554 h 1196529"/>
              <a:gd name="connsiteX8" fmla="*/ 3276600 w 3276600"/>
              <a:gd name="connsiteY8" fmla="*/ 1196529 h 1196529"/>
              <a:gd name="connsiteX9" fmla="*/ 1365250 w 3276600"/>
              <a:gd name="connsiteY9" fmla="*/ 1196529 h 1196529"/>
              <a:gd name="connsiteX10" fmla="*/ 546100 w 3276600"/>
              <a:gd name="connsiteY10" fmla="*/ 1196529 h 1196529"/>
              <a:gd name="connsiteX11" fmla="*/ 546100 w 3276600"/>
              <a:gd name="connsiteY11" fmla="*/ 1196529 h 1196529"/>
              <a:gd name="connsiteX12" fmla="*/ 0 w 3276600"/>
              <a:gd name="connsiteY12" fmla="*/ 1196529 h 1196529"/>
              <a:gd name="connsiteX13" fmla="*/ 0 w 3276600"/>
              <a:gd name="connsiteY13" fmla="*/ 498554 h 1196529"/>
              <a:gd name="connsiteX14" fmla="*/ 0 w 3276600"/>
              <a:gd name="connsiteY14" fmla="*/ 199422 h 1196529"/>
              <a:gd name="connsiteX15" fmla="*/ 0 w 3276600"/>
              <a:gd name="connsiteY15" fmla="*/ 199422 h 1196529"/>
              <a:gd name="connsiteX16" fmla="*/ 0 w 3276600"/>
              <a:gd name="connsiteY16" fmla="*/ 0 h 1196529"/>
              <a:gd name="connsiteX0" fmla="*/ 0 w 3276600"/>
              <a:gd name="connsiteY0" fmla="*/ 512497 h 1709026"/>
              <a:gd name="connsiteX1" fmla="*/ 546100 w 3276600"/>
              <a:gd name="connsiteY1" fmla="*/ 512497 h 1709026"/>
              <a:gd name="connsiteX2" fmla="*/ 1298091 w 3276600"/>
              <a:gd name="connsiteY2" fmla="*/ 0 h 1709026"/>
              <a:gd name="connsiteX3" fmla="*/ 1040130 w 3276600"/>
              <a:gd name="connsiteY3" fmla="*/ 512497 h 1709026"/>
              <a:gd name="connsiteX4" fmla="*/ 3276600 w 3276600"/>
              <a:gd name="connsiteY4" fmla="*/ 512497 h 1709026"/>
              <a:gd name="connsiteX5" fmla="*/ 3276600 w 3276600"/>
              <a:gd name="connsiteY5" fmla="*/ 711919 h 1709026"/>
              <a:gd name="connsiteX6" fmla="*/ 3276600 w 3276600"/>
              <a:gd name="connsiteY6" fmla="*/ 711919 h 1709026"/>
              <a:gd name="connsiteX7" fmla="*/ 3276600 w 3276600"/>
              <a:gd name="connsiteY7" fmla="*/ 1011051 h 1709026"/>
              <a:gd name="connsiteX8" fmla="*/ 3276600 w 3276600"/>
              <a:gd name="connsiteY8" fmla="*/ 1709026 h 1709026"/>
              <a:gd name="connsiteX9" fmla="*/ 1365250 w 3276600"/>
              <a:gd name="connsiteY9" fmla="*/ 1709026 h 1709026"/>
              <a:gd name="connsiteX10" fmla="*/ 546100 w 3276600"/>
              <a:gd name="connsiteY10" fmla="*/ 1709026 h 1709026"/>
              <a:gd name="connsiteX11" fmla="*/ 546100 w 3276600"/>
              <a:gd name="connsiteY11" fmla="*/ 1709026 h 1709026"/>
              <a:gd name="connsiteX12" fmla="*/ 0 w 3276600"/>
              <a:gd name="connsiteY12" fmla="*/ 1709026 h 1709026"/>
              <a:gd name="connsiteX13" fmla="*/ 0 w 3276600"/>
              <a:gd name="connsiteY13" fmla="*/ 1011051 h 1709026"/>
              <a:gd name="connsiteX14" fmla="*/ 0 w 3276600"/>
              <a:gd name="connsiteY14" fmla="*/ 711919 h 1709026"/>
              <a:gd name="connsiteX15" fmla="*/ 0 w 3276600"/>
              <a:gd name="connsiteY15" fmla="*/ 711919 h 1709026"/>
              <a:gd name="connsiteX16" fmla="*/ 0 w 3276600"/>
              <a:gd name="connsiteY16" fmla="*/ 512497 h 1709026"/>
              <a:gd name="connsiteX0" fmla="*/ 0 w 3276600"/>
              <a:gd name="connsiteY0" fmla="*/ 714189 h 1910718"/>
              <a:gd name="connsiteX1" fmla="*/ 546100 w 3276600"/>
              <a:gd name="connsiteY1" fmla="*/ 714189 h 1910718"/>
              <a:gd name="connsiteX2" fmla="*/ 1125371 w 3276600"/>
              <a:gd name="connsiteY2" fmla="*/ 0 h 1910718"/>
              <a:gd name="connsiteX3" fmla="*/ 1040130 w 3276600"/>
              <a:gd name="connsiteY3" fmla="*/ 714189 h 1910718"/>
              <a:gd name="connsiteX4" fmla="*/ 3276600 w 3276600"/>
              <a:gd name="connsiteY4" fmla="*/ 714189 h 1910718"/>
              <a:gd name="connsiteX5" fmla="*/ 3276600 w 3276600"/>
              <a:gd name="connsiteY5" fmla="*/ 913611 h 1910718"/>
              <a:gd name="connsiteX6" fmla="*/ 3276600 w 3276600"/>
              <a:gd name="connsiteY6" fmla="*/ 913611 h 1910718"/>
              <a:gd name="connsiteX7" fmla="*/ 3276600 w 3276600"/>
              <a:gd name="connsiteY7" fmla="*/ 1212743 h 1910718"/>
              <a:gd name="connsiteX8" fmla="*/ 3276600 w 3276600"/>
              <a:gd name="connsiteY8" fmla="*/ 1910718 h 1910718"/>
              <a:gd name="connsiteX9" fmla="*/ 1365250 w 3276600"/>
              <a:gd name="connsiteY9" fmla="*/ 1910718 h 1910718"/>
              <a:gd name="connsiteX10" fmla="*/ 546100 w 3276600"/>
              <a:gd name="connsiteY10" fmla="*/ 1910718 h 1910718"/>
              <a:gd name="connsiteX11" fmla="*/ 546100 w 3276600"/>
              <a:gd name="connsiteY11" fmla="*/ 1910718 h 1910718"/>
              <a:gd name="connsiteX12" fmla="*/ 0 w 3276600"/>
              <a:gd name="connsiteY12" fmla="*/ 1910718 h 1910718"/>
              <a:gd name="connsiteX13" fmla="*/ 0 w 3276600"/>
              <a:gd name="connsiteY13" fmla="*/ 1212743 h 1910718"/>
              <a:gd name="connsiteX14" fmla="*/ 0 w 3276600"/>
              <a:gd name="connsiteY14" fmla="*/ 913611 h 1910718"/>
              <a:gd name="connsiteX15" fmla="*/ 0 w 3276600"/>
              <a:gd name="connsiteY15" fmla="*/ 913611 h 1910718"/>
              <a:gd name="connsiteX16" fmla="*/ 0 w 3276600"/>
              <a:gd name="connsiteY16" fmla="*/ 714189 h 1910718"/>
              <a:gd name="connsiteX0" fmla="*/ 0 w 3276600"/>
              <a:gd name="connsiteY0" fmla="*/ 714189 h 1910718"/>
              <a:gd name="connsiteX1" fmla="*/ 546100 w 3276600"/>
              <a:gd name="connsiteY1" fmla="*/ 714189 h 1910718"/>
              <a:gd name="connsiteX2" fmla="*/ 1125371 w 3276600"/>
              <a:gd name="connsiteY2" fmla="*/ 0 h 1910718"/>
              <a:gd name="connsiteX3" fmla="*/ 847090 w 3276600"/>
              <a:gd name="connsiteY3" fmla="*/ 714189 h 1910718"/>
              <a:gd name="connsiteX4" fmla="*/ 3276600 w 3276600"/>
              <a:gd name="connsiteY4" fmla="*/ 714189 h 1910718"/>
              <a:gd name="connsiteX5" fmla="*/ 3276600 w 3276600"/>
              <a:gd name="connsiteY5" fmla="*/ 913611 h 1910718"/>
              <a:gd name="connsiteX6" fmla="*/ 3276600 w 3276600"/>
              <a:gd name="connsiteY6" fmla="*/ 913611 h 1910718"/>
              <a:gd name="connsiteX7" fmla="*/ 3276600 w 3276600"/>
              <a:gd name="connsiteY7" fmla="*/ 1212743 h 1910718"/>
              <a:gd name="connsiteX8" fmla="*/ 3276600 w 3276600"/>
              <a:gd name="connsiteY8" fmla="*/ 1910718 h 1910718"/>
              <a:gd name="connsiteX9" fmla="*/ 1365250 w 3276600"/>
              <a:gd name="connsiteY9" fmla="*/ 1910718 h 1910718"/>
              <a:gd name="connsiteX10" fmla="*/ 546100 w 3276600"/>
              <a:gd name="connsiteY10" fmla="*/ 1910718 h 1910718"/>
              <a:gd name="connsiteX11" fmla="*/ 546100 w 3276600"/>
              <a:gd name="connsiteY11" fmla="*/ 1910718 h 1910718"/>
              <a:gd name="connsiteX12" fmla="*/ 0 w 3276600"/>
              <a:gd name="connsiteY12" fmla="*/ 1910718 h 1910718"/>
              <a:gd name="connsiteX13" fmla="*/ 0 w 3276600"/>
              <a:gd name="connsiteY13" fmla="*/ 1212743 h 1910718"/>
              <a:gd name="connsiteX14" fmla="*/ 0 w 3276600"/>
              <a:gd name="connsiteY14" fmla="*/ 913611 h 1910718"/>
              <a:gd name="connsiteX15" fmla="*/ 0 w 3276600"/>
              <a:gd name="connsiteY15" fmla="*/ 913611 h 1910718"/>
              <a:gd name="connsiteX16" fmla="*/ 0 w 3276600"/>
              <a:gd name="connsiteY16" fmla="*/ 714189 h 1910718"/>
              <a:gd name="connsiteX0" fmla="*/ 0 w 3276600"/>
              <a:gd name="connsiteY0" fmla="*/ 627750 h 1824279"/>
              <a:gd name="connsiteX1" fmla="*/ 546100 w 3276600"/>
              <a:gd name="connsiteY1" fmla="*/ 627750 h 1824279"/>
              <a:gd name="connsiteX2" fmla="*/ 1013611 w 3276600"/>
              <a:gd name="connsiteY2" fmla="*/ 0 h 1824279"/>
              <a:gd name="connsiteX3" fmla="*/ 847090 w 3276600"/>
              <a:gd name="connsiteY3" fmla="*/ 627750 h 1824279"/>
              <a:gd name="connsiteX4" fmla="*/ 3276600 w 3276600"/>
              <a:gd name="connsiteY4" fmla="*/ 627750 h 1824279"/>
              <a:gd name="connsiteX5" fmla="*/ 3276600 w 3276600"/>
              <a:gd name="connsiteY5" fmla="*/ 827172 h 1824279"/>
              <a:gd name="connsiteX6" fmla="*/ 3276600 w 3276600"/>
              <a:gd name="connsiteY6" fmla="*/ 827172 h 1824279"/>
              <a:gd name="connsiteX7" fmla="*/ 3276600 w 3276600"/>
              <a:gd name="connsiteY7" fmla="*/ 1126304 h 1824279"/>
              <a:gd name="connsiteX8" fmla="*/ 3276600 w 3276600"/>
              <a:gd name="connsiteY8" fmla="*/ 1824279 h 1824279"/>
              <a:gd name="connsiteX9" fmla="*/ 1365250 w 3276600"/>
              <a:gd name="connsiteY9" fmla="*/ 1824279 h 1824279"/>
              <a:gd name="connsiteX10" fmla="*/ 546100 w 3276600"/>
              <a:gd name="connsiteY10" fmla="*/ 1824279 h 1824279"/>
              <a:gd name="connsiteX11" fmla="*/ 546100 w 3276600"/>
              <a:gd name="connsiteY11" fmla="*/ 1824279 h 1824279"/>
              <a:gd name="connsiteX12" fmla="*/ 0 w 3276600"/>
              <a:gd name="connsiteY12" fmla="*/ 1824279 h 1824279"/>
              <a:gd name="connsiteX13" fmla="*/ 0 w 3276600"/>
              <a:gd name="connsiteY13" fmla="*/ 1126304 h 1824279"/>
              <a:gd name="connsiteX14" fmla="*/ 0 w 3276600"/>
              <a:gd name="connsiteY14" fmla="*/ 827172 h 1824279"/>
              <a:gd name="connsiteX15" fmla="*/ 0 w 3276600"/>
              <a:gd name="connsiteY15" fmla="*/ 827172 h 1824279"/>
              <a:gd name="connsiteX16" fmla="*/ 0 w 3276600"/>
              <a:gd name="connsiteY16" fmla="*/ 627750 h 1824279"/>
              <a:gd name="connsiteX0" fmla="*/ 0 w 3276600"/>
              <a:gd name="connsiteY0" fmla="*/ 656563 h 1853092"/>
              <a:gd name="connsiteX1" fmla="*/ 546100 w 3276600"/>
              <a:gd name="connsiteY1" fmla="*/ 656563 h 1853092"/>
              <a:gd name="connsiteX2" fmla="*/ 1013611 w 3276600"/>
              <a:gd name="connsiteY2" fmla="*/ 0 h 1853092"/>
              <a:gd name="connsiteX3" fmla="*/ 847090 w 3276600"/>
              <a:gd name="connsiteY3" fmla="*/ 656563 h 1853092"/>
              <a:gd name="connsiteX4" fmla="*/ 3276600 w 3276600"/>
              <a:gd name="connsiteY4" fmla="*/ 656563 h 1853092"/>
              <a:gd name="connsiteX5" fmla="*/ 3276600 w 3276600"/>
              <a:gd name="connsiteY5" fmla="*/ 855985 h 1853092"/>
              <a:gd name="connsiteX6" fmla="*/ 3276600 w 3276600"/>
              <a:gd name="connsiteY6" fmla="*/ 855985 h 1853092"/>
              <a:gd name="connsiteX7" fmla="*/ 3276600 w 3276600"/>
              <a:gd name="connsiteY7" fmla="*/ 1155117 h 1853092"/>
              <a:gd name="connsiteX8" fmla="*/ 3276600 w 3276600"/>
              <a:gd name="connsiteY8" fmla="*/ 1853092 h 1853092"/>
              <a:gd name="connsiteX9" fmla="*/ 1365250 w 3276600"/>
              <a:gd name="connsiteY9" fmla="*/ 1853092 h 1853092"/>
              <a:gd name="connsiteX10" fmla="*/ 546100 w 3276600"/>
              <a:gd name="connsiteY10" fmla="*/ 1853092 h 1853092"/>
              <a:gd name="connsiteX11" fmla="*/ 546100 w 3276600"/>
              <a:gd name="connsiteY11" fmla="*/ 1853092 h 1853092"/>
              <a:gd name="connsiteX12" fmla="*/ 0 w 3276600"/>
              <a:gd name="connsiteY12" fmla="*/ 1853092 h 1853092"/>
              <a:gd name="connsiteX13" fmla="*/ 0 w 3276600"/>
              <a:gd name="connsiteY13" fmla="*/ 1155117 h 1853092"/>
              <a:gd name="connsiteX14" fmla="*/ 0 w 3276600"/>
              <a:gd name="connsiteY14" fmla="*/ 855985 h 1853092"/>
              <a:gd name="connsiteX15" fmla="*/ 0 w 3276600"/>
              <a:gd name="connsiteY15" fmla="*/ 855985 h 1853092"/>
              <a:gd name="connsiteX16" fmla="*/ 0 w 3276600"/>
              <a:gd name="connsiteY16" fmla="*/ 656563 h 185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76600" h="1853092">
                <a:moveTo>
                  <a:pt x="0" y="656563"/>
                </a:moveTo>
                <a:lnTo>
                  <a:pt x="546100" y="656563"/>
                </a:lnTo>
                <a:lnTo>
                  <a:pt x="1013611" y="0"/>
                </a:lnTo>
                <a:lnTo>
                  <a:pt x="847090" y="656563"/>
                </a:lnTo>
                <a:lnTo>
                  <a:pt x="3276600" y="656563"/>
                </a:lnTo>
                <a:lnTo>
                  <a:pt x="3276600" y="855985"/>
                </a:lnTo>
                <a:lnTo>
                  <a:pt x="3276600" y="855985"/>
                </a:lnTo>
                <a:lnTo>
                  <a:pt x="3276600" y="1155117"/>
                </a:lnTo>
                <a:lnTo>
                  <a:pt x="3276600" y="1853092"/>
                </a:lnTo>
                <a:lnTo>
                  <a:pt x="1365250" y="1853092"/>
                </a:lnTo>
                <a:lnTo>
                  <a:pt x="546100" y="1853092"/>
                </a:lnTo>
                <a:lnTo>
                  <a:pt x="546100" y="1853092"/>
                </a:lnTo>
                <a:lnTo>
                  <a:pt x="0" y="1853092"/>
                </a:lnTo>
                <a:lnTo>
                  <a:pt x="0" y="1155117"/>
                </a:lnTo>
                <a:lnTo>
                  <a:pt x="0" y="855985"/>
                </a:lnTo>
                <a:lnTo>
                  <a:pt x="0" y="855985"/>
                </a:lnTo>
                <a:lnTo>
                  <a:pt x="0" y="656563"/>
                </a:lnTo>
                <a:close/>
              </a:path>
            </a:pathLst>
          </a:cu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822960" rIns="91440" bIns="91440" rtlCol="0" anchor="t"/>
          <a:lstStyle/>
          <a:p>
            <a:r>
              <a:rPr lang="en-US" sz="1600" dirty="0"/>
              <a:t>To update or make </a:t>
            </a:r>
            <a:r>
              <a:rPr lang="en-US" sz="1600" dirty="0" smtClean="0"/>
              <a:t>changes, select the unit  and </a:t>
            </a:r>
            <a:r>
              <a:rPr lang="en-US" sz="1600" dirty="0"/>
              <a:t>appropriate button to “Modify”, “Copy” or “Delete</a:t>
            </a:r>
            <a:r>
              <a:rPr lang="en-US" sz="1600" dirty="0" smtClean="0"/>
              <a:t>”</a:t>
            </a:r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457200" y="3810000"/>
            <a:ext cx="2057400" cy="2743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429000" y="4724400"/>
            <a:ext cx="1143000" cy="3149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419600" y="3276600"/>
            <a:ext cx="29718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Components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9600"/>
            <a:ext cx="9072562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2819400" y="1295400"/>
            <a:ext cx="1257300" cy="4191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81000" y="5334000"/>
            <a:ext cx="2286000" cy="914400"/>
          </a:xfrm>
          <a:prstGeom prst="wedgeRectCallout">
            <a:avLst>
              <a:gd name="adj1" fmla="val -1214"/>
              <a:gd name="adj2" fmla="val -113309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Step 1:</a:t>
            </a:r>
            <a:b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lang="en-US" sz="1600" kern="0" dirty="0" smtClean="0">
                <a:solidFill>
                  <a:srgbClr val="4B4B4B"/>
                </a:solidFill>
              </a:rPr>
              <a:t>Select the unit that will add a component</a:t>
            </a:r>
            <a:endParaRPr lang="en-US" sz="1600" kern="0" dirty="0">
              <a:solidFill>
                <a:srgbClr val="4B4B4B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715000" y="1981200"/>
            <a:ext cx="3048000" cy="858753"/>
          </a:xfrm>
          <a:prstGeom prst="wedgeRectCallout">
            <a:avLst>
              <a:gd name="adj1" fmla="val -77917"/>
              <a:gd name="adj2" fmla="val 49119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Step 2:</a:t>
            </a:r>
            <a:b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lang="en-US" sz="1600" kern="0" dirty="0">
                <a:solidFill>
                  <a:srgbClr val="4B4B4B"/>
                </a:solidFill>
              </a:rPr>
              <a:t>Select </a:t>
            </a:r>
            <a:r>
              <a:rPr lang="en-US" sz="1600" kern="0" dirty="0" smtClean="0">
                <a:solidFill>
                  <a:srgbClr val="4B4B4B"/>
                </a:solidFill>
              </a:rPr>
              <a:t>component </a:t>
            </a:r>
            <a:r>
              <a:rPr lang="en-US" sz="1600" kern="0" dirty="0">
                <a:solidFill>
                  <a:srgbClr val="4B4B4B"/>
                </a:solidFill>
              </a:rPr>
              <a:t>list to view all components under the </a:t>
            </a:r>
            <a:r>
              <a:rPr lang="en-US" sz="1600" kern="0" dirty="0" smtClean="0">
                <a:solidFill>
                  <a:srgbClr val="4B4B4B"/>
                </a:solidFill>
              </a:rPr>
              <a:t>unit</a:t>
            </a:r>
            <a:endParaRPr lang="en-US" sz="1600" kern="0" dirty="0">
              <a:solidFill>
                <a:srgbClr val="4B4B4B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029200" y="4648200"/>
            <a:ext cx="2227551" cy="1029676"/>
          </a:xfrm>
          <a:prstGeom prst="wedgeRectCallout">
            <a:avLst>
              <a:gd name="adj1" fmla="val -68816"/>
              <a:gd name="adj2" fmla="val -152235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Step 3:</a:t>
            </a:r>
            <a:b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lang="en-US" sz="1600" kern="0" dirty="0" smtClean="0">
                <a:solidFill>
                  <a:srgbClr val="4B4B4B"/>
                </a:solidFill>
              </a:rPr>
              <a:t>To </a:t>
            </a:r>
            <a:r>
              <a:rPr lang="en-US" sz="1600" kern="0" dirty="0">
                <a:solidFill>
                  <a:srgbClr val="4B4B4B"/>
                </a:solidFill>
              </a:rPr>
              <a:t>add </a:t>
            </a:r>
            <a:r>
              <a:rPr lang="en-US" sz="1600" kern="0" dirty="0" smtClean="0">
                <a:solidFill>
                  <a:srgbClr val="4B4B4B"/>
                </a:solidFill>
              </a:rPr>
              <a:t>components click the </a:t>
            </a:r>
            <a:r>
              <a:rPr lang="en-US" sz="1600" b="1" kern="0" dirty="0">
                <a:solidFill>
                  <a:srgbClr val="4B4B4B"/>
                </a:solidFill>
              </a:rPr>
              <a:t>“Add” </a:t>
            </a:r>
            <a:r>
              <a:rPr lang="en-US" sz="1600" kern="0" dirty="0" smtClean="0">
                <a:solidFill>
                  <a:srgbClr val="4B4B4B"/>
                </a:solidFill>
              </a:rPr>
              <a:t>button</a:t>
            </a:r>
            <a:endParaRPr lang="en-US" sz="1600" kern="0" dirty="0">
              <a:solidFill>
                <a:srgbClr val="4B4B4B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3352800" y="5992445"/>
            <a:ext cx="3305908" cy="865555"/>
          </a:xfrm>
          <a:prstGeom prst="wedgeRectCallout">
            <a:avLst>
              <a:gd name="adj1" fmla="val -40213"/>
              <a:gd name="adj2" fmla="val -251572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kern="0" dirty="0">
                <a:solidFill>
                  <a:srgbClr val="4B4B4B"/>
                </a:solidFill>
              </a:rPr>
              <a:t>To </a:t>
            </a:r>
            <a:r>
              <a:rPr lang="en-US" sz="1600" kern="0" dirty="0" smtClean="0">
                <a:solidFill>
                  <a:srgbClr val="4B4B4B"/>
                </a:solidFill>
              </a:rPr>
              <a:t>modify </a:t>
            </a:r>
            <a:r>
              <a:rPr lang="en-US" sz="1600" kern="0" dirty="0">
                <a:solidFill>
                  <a:srgbClr val="4B4B4B"/>
                </a:solidFill>
              </a:rPr>
              <a:t>or </a:t>
            </a:r>
            <a:r>
              <a:rPr lang="en-US" sz="1600" kern="0" dirty="0" smtClean="0">
                <a:solidFill>
                  <a:srgbClr val="4B4B4B"/>
                </a:solidFill>
              </a:rPr>
              <a:t>delete </a:t>
            </a:r>
            <a:r>
              <a:rPr lang="en-US" sz="1600" kern="0" dirty="0">
                <a:solidFill>
                  <a:srgbClr val="4B4B4B"/>
                </a:solidFill>
              </a:rPr>
              <a:t>a </a:t>
            </a:r>
            <a:r>
              <a:rPr lang="en-US" sz="1600" kern="0" dirty="0" smtClean="0">
                <a:solidFill>
                  <a:srgbClr val="4B4B4B"/>
                </a:solidFill>
              </a:rPr>
              <a:t>component, first check the box then click </a:t>
            </a:r>
            <a:r>
              <a:rPr lang="en-US" sz="1600" b="1" kern="0" dirty="0" smtClean="0">
                <a:solidFill>
                  <a:srgbClr val="4B4B4B"/>
                </a:solidFill>
              </a:rPr>
              <a:t>“Modify” or “Delete”</a:t>
            </a:r>
            <a:endParaRPr lang="en-US" sz="1600" b="1" kern="0" dirty="0">
              <a:solidFill>
                <a:srgbClr val="4B4B4B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429000" y="3962400"/>
            <a:ext cx="3810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Component details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724400" y="2514600"/>
            <a:ext cx="228600" cy="2687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48400" y="4419600"/>
            <a:ext cx="1905000" cy="1226127"/>
          </a:xfrm>
          <a:prstGeom prst="wedgeRectCallout">
            <a:avLst>
              <a:gd name="adj1" fmla="val -115641"/>
              <a:gd name="adj2" fmla="val -192004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kern="0" dirty="0">
                <a:solidFill>
                  <a:srgbClr val="4B4B4B"/>
                </a:solidFill>
              </a:rPr>
              <a:t>Magnifying glass identifies smart search or </a:t>
            </a:r>
            <a:r>
              <a:rPr lang="en-US" sz="1600" b="1" kern="0" dirty="0" smtClean="0">
                <a:solidFill>
                  <a:srgbClr val="4B4B4B"/>
                </a:solidFill>
              </a:rPr>
              <a:t>“Auto </a:t>
            </a:r>
            <a:r>
              <a:rPr lang="en-US" sz="1600" b="1" kern="0" dirty="0">
                <a:solidFill>
                  <a:srgbClr val="4B4B4B"/>
                </a:solidFill>
              </a:rPr>
              <a:t>fill” </a:t>
            </a:r>
            <a:r>
              <a:rPr lang="en-US" sz="1600" kern="0" dirty="0" smtClean="0">
                <a:solidFill>
                  <a:srgbClr val="4B4B4B"/>
                </a:solidFill>
              </a:rPr>
              <a:t>functionality</a:t>
            </a:r>
            <a:endParaRPr lang="en-US" sz="1600" kern="0" dirty="0">
              <a:solidFill>
                <a:srgbClr val="4B4B4B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2438400" y="838200"/>
            <a:ext cx="3512127" cy="997527"/>
          </a:xfrm>
          <a:prstGeom prst="wedgeRectCallout">
            <a:avLst>
              <a:gd name="adj1" fmla="val -21339"/>
              <a:gd name="adj2" fmla="val 133445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Type information into the field, system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will auto populate helping you identify the correct component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496</Words>
  <Application>Microsoft Office PowerPoint</Application>
  <PresentationFormat>On-screen Show (4:3)</PresentationFormat>
  <Paragraphs>46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Labcheck Next Generation  Quick Start Guide</vt:lpstr>
      <vt:lpstr>Adding New Units</vt:lpstr>
      <vt:lpstr>Adding unit Step 1</vt:lpstr>
      <vt:lpstr>Registering the Unit (Continued)</vt:lpstr>
      <vt:lpstr>Duplicate Finder</vt:lpstr>
      <vt:lpstr>Registering Components</vt:lpstr>
      <vt:lpstr>Updating Units</vt:lpstr>
      <vt:lpstr>Adding Components</vt:lpstr>
      <vt:lpstr>Adding Component details</vt:lpstr>
      <vt:lpstr>Adding Component information</vt:lpstr>
      <vt:lpstr>Component 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Mary Geraci</dc:creator>
  <cp:lastModifiedBy>John Stiles</cp:lastModifiedBy>
  <cp:revision>131</cp:revision>
  <dcterms:created xsi:type="dcterms:W3CDTF">2013-05-13T18:36:25Z</dcterms:created>
  <dcterms:modified xsi:type="dcterms:W3CDTF">2013-08-30T14:21:18Z</dcterms:modified>
</cp:coreProperties>
</file>